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3"/>
  </p:notesMasterIdLst>
  <p:sldIdLst>
    <p:sldId id="256" r:id="rId2"/>
    <p:sldId id="336" r:id="rId3"/>
    <p:sldId id="338" r:id="rId4"/>
    <p:sldId id="322" r:id="rId5"/>
    <p:sldId id="321" r:id="rId6"/>
    <p:sldId id="323" r:id="rId7"/>
    <p:sldId id="324" r:id="rId8"/>
    <p:sldId id="332" r:id="rId9"/>
    <p:sldId id="333" r:id="rId10"/>
    <p:sldId id="331" r:id="rId11"/>
    <p:sldId id="330" r:id="rId12"/>
    <p:sldId id="326" r:id="rId13"/>
    <p:sldId id="335" r:id="rId14"/>
    <p:sldId id="334" r:id="rId15"/>
    <p:sldId id="327" r:id="rId16"/>
    <p:sldId id="329" r:id="rId17"/>
    <p:sldId id="317" r:id="rId18"/>
    <p:sldId id="318" r:id="rId19"/>
    <p:sldId id="319" r:id="rId20"/>
    <p:sldId id="320" r:id="rId21"/>
    <p:sldId id="32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FFCC"/>
    <a:srgbClr val="CCFF99"/>
    <a:srgbClr val="17FB1C"/>
    <a:srgbClr val="FFFFFF"/>
    <a:srgbClr val="FF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 snapToGrid="0">
      <p:cViewPr>
        <p:scale>
          <a:sx n="90" d="100"/>
          <a:sy n="90" d="100"/>
        </p:scale>
        <p:origin x="-558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347C4-44DE-47DA-9245-AD40BA67AE1C}" type="datetimeFigureOut">
              <a:rPr lang="uk-UA" smtClean="0"/>
              <a:t>09.06.2022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DE85C-422F-42FB-AF44-93365D200A04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240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534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31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3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35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45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23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57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01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404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82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044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D6158-98F2-42A0-B865-ED5B1BC17F3E}" type="datetimeFigureOut">
              <a:rPr lang="ru-RU" smtClean="0"/>
              <a:t>09.06.2022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B044F-A57E-4737-9152-DE6A359E8CB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82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3A218BA-DA51-4817-A7B6-31308EACA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745F8C-A1AC-4AA0-8C54-5E5F3DC4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0597" y="1462060"/>
            <a:ext cx="6470806" cy="3933880"/>
          </a:xfrm>
          <a:solidFill>
            <a:srgbClr val="FFFFCC">
              <a:alpha val="30196"/>
            </a:srgbClr>
          </a:solidFill>
        </p:spPr>
        <p:txBody>
          <a:bodyPr>
            <a:noAutofit/>
          </a:bodyPr>
          <a:lstStyle/>
          <a:p>
            <a:pPr algn="ctr"/>
            <a: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заходів </a:t>
            </a:r>
            <a:b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озеленення у 2022 році</a:t>
            </a:r>
            <a:b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рамках реалізації Міської екологічної програми </a:t>
            </a:r>
            <a:b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(станом на 01.05.2022)</a:t>
            </a:r>
            <a:endParaRPr lang="ru-RU" sz="3600" i="1" dirty="0">
              <a:ln w="22225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C9A8D40-8AE9-4C98-A6D5-D14D62942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1" y="5597525"/>
            <a:ext cx="1751974" cy="11146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9503F37-958C-41BB-B83D-0753AB48A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-1"/>
            <a:ext cx="1235771" cy="154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45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24528" y="874508"/>
            <a:ext cx="7799832" cy="1326825"/>
          </a:xfrm>
          <a:solidFill>
            <a:srgbClr val="CCFF99">
              <a:alpha val="50196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рамках реалізації заходів</a:t>
            </a:r>
            <a:br>
              <a:rPr lang="uk-UA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екологічної програми на території міста висаджено понад </a:t>
            </a:r>
            <a:r>
              <a:rPr lang="uk-UA" sz="30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1 100 </a:t>
            </a:r>
            <a:r>
              <a:rPr lang="uk-UA" sz="2400" i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зелених насаджень, з них:</a:t>
            </a:r>
            <a:endParaRPr lang="uk-UA" sz="24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392168" y="2785380"/>
            <a:ext cx="7799832" cy="1717451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uk-UA" sz="22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Промисловими підприємствами:</a:t>
            </a:r>
          </a:p>
          <a:p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- 662 дерева, з них у санітарно-захисних зонах 402 дерева;</a:t>
            </a:r>
          </a:p>
          <a:p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- 302 </a:t>
            </a:r>
            <a:r>
              <a:rPr lang="uk-UA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кущі</a:t>
            </a:r>
            <a:endParaRPr lang="uk-UA" sz="2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9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9954171E-F578-4CD8-96CD-DF9C9E002357}"/>
              </a:ext>
            </a:extLst>
          </p:cNvPr>
          <p:cNvSpPr txBox="1">
            <a:spLocks/>
          </p:cNvSpPr>
          <p:nvPr/>
        </p:nvSpPr>
        <p:spPr>
          <a:xfrm>
            <a:off x="4478528" y="4751800"/>
            <a:ext cx="7799832" cy="17174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Char char="q"/>
            </a:pPr>
            <a:r>
              <a:rPr lang="uk-UA" sz="22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територіях загального користування </a:t>
            </a:r>
            <a:r>
              <a:rPr lang="uk-UA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(коштом міського фонду охорони навколишнього природного середовища</a:t>
            </a:r>
            <a:r>
              <a:rPr lang="uk-UA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uk-UA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дерев</a:t>
            </a:r>
          </a:p>
          <a:p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05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89371" y="790222"/>
            <a:ext cx="5327340" cy="923544"/>
          </a:xfrm>
          <a:solidFill>
            <a:srgbClr val="CCFF99">
              <a:alpha val="36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ПРАТ «інгулецький гірничо-збагачувальний комбінат»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CF66C6F-75F4-4F8C-BCB6-D8DA54412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45" y="2483555"/>
            <a:ext cx="4512027" cy="2890897"/>
          </a:xfrm>
        </p:spPr>
        <p:txBody>
          <a:bodyPr anchor="ctr">
            <a:noAutofit/>
          </a:bodyPr>
          <a:lstStyle/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Висаджено </a:t>
            </a:r>
            <a: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 дерев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них:</a:t>
            </a:r>
          </a:p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дерев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санітарно-захисній зоні  вздовж селища Вільний-2;</a:t>
            </a:r>
          </a:p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дерев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території підприємства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A36D913-3195-4AE6-980F-53ACAA0A6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9" b="96566" l="2148" r="98233">
                        <a14:foregroundMark x1="21926" y1="21414" x2="25875" y2="17131"/>
                        <a14:foregroundMark x1="25875" y1="17131" x2="25424" y2="13657"/>
                        <a14:foregroundMark x1="25424" y1="13657" x2="27433" y2="14303"/>
                        <a14:foregroundMark x1="27433" y1="14303" x2="27988" y2="12848"/>
                        <a14:foregroundMark x1="27988" y1="12848" x2="30100" y2="13818"/>
                        <a14:foregroundMark x1="30100" y1="13818" x2="32075" y2="13010"/>
                        <a14:foregroundMark x1="32075" y1="13010" x2="34880" y2="13495"/>
                        <a14:foregroundMark x1="34880" y1="13495" x2="34188" y2="12848"/>
                        <a14:foregroundMark x1="35192" y1="11677" x2="34326" y2="10061"/>
                        <a14:foregroundMark x1="34326" y1="10061" x2="34326" y2="10061"/>
                        <a14:foregroundMark x1="35885" y1="11030" x2="35885" y2="11030"/>
                        <a14:foregroundMark x1="37444" y1="13010" x2="37444" y2="13010"/>
                        <a14:foregroundMark x1="38414" y1="13818" x2="38414" y2="13818"/>
                        <a14:foregroundMark x1="40388" y1="11838" x2="40388" y2="11838"/>
                        <a14:foregroundMark x1="42085" y1="10384" x2="42085" y2="10384"/>
                        <a14:foregroundMark x1="42224" y1="7919" x2="42224" y2="7919"/>
                        <a14:foregroundMark x1="42224" y1="7919" x2="42224" y2="7919"/>
                        <a14:foregroundMark x1="42951" y1="7556" x2="42951" y2="7556"/>
                        <a14:foregroundMark x1="42951" y1="7556" x2="42951" y2="7556"/>
                        <a14:foregroundMark x1="45203" y1="8566" x2="45203" y2="8566"/>
                        <a14:foregroundMark x1="47316" y1="8889" x2="47316" y2="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670" y="1828799"/>
            <a:ext cx="5522973" cy="47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42616" y="0"/>
            <a:ext cx="6236208" cy="923544"/>
          </a:xfrm>
          <a:solidFill>
            <a:srgbClr val="CCFF99">
              <a:alpha val="36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ПРАТ «інгулецький гірничо-збагачувальний комбінат»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8622" y="700945"/>
            <a:ext cx="9460089" cy="677735"/>
          </a:xfrm>
        </p:spPr>
        <p:txBody>
          <a:bodyPr>
            <a:noAutofit/>
          </a:bodyPr>
          <a:lstStyle/>
          <a:p>
            <a:pPr algn="ctr"/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</a:t>
            </a:r>
            <a:r>
              <a:rPr lang="uk-UA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uk-UA" sz="2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6133" r="26051" b="3468"/>
          <a:stretch/>
        </p:blipFill>
        <p:spPr>
          <a:xfrm>
            <a:off x="3886327" y="1554898"/>
            <a:ext cx="3630041" cy="5215269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t="7491" r="33546" b="8667"/>
          <a:stretch/>
        </p:blipFill>
        <p:spPr>
          <a:xfrm>
            <a:off x="7735824" y="1554899"/>
            <a:ext cx="4300728" cy="5215269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4" t="10000" r="17467" b="7733"/>
          <a:stretch/>
        </p:blipFill>
        <p:spPr>
          <a:xfrm>
            <a:off x="189103" y="1554899"/>
            <a:ext cx="3529584" cy="5215269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60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42616" y="0"/>
            <a:ext cx="6236208" cy="923544"/>
          </a:xfrm>
          <a:solidFill>
            <a:srgbClr val="CCFF99">
              <a:alpha val="36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ПРАТ «інгулецький гірничо-збагачувальний комбінат»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1" t="2299" r="9821" b="12160"/>
          <a:stretch/>
        </p:blipFill>
        <p:spPr>
          <a:xfrm>
            <a:off x="6199632" y="2011680"/>
            <a:ext cx="5916168" cy="4736592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6253353" y="3576258"/>
            <a:ext cx="281178" cy="227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7038594" y="5049012"/>
            <a:ext cx="733044" cy="3916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6622542" y="4386363"/>
            <a:ext cx="699516" cy="4099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6393942" y="4043362"/>
            <a:ext cx="644652" cy="4568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6327648" y="3802954"/>
            <a:ext cx="480060" cy="3575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3" y="2011680"/>
            <a:ext cx="5828692" cy="4736592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1241185" y="1444752"/>
            <a:ext cx="3721608" cy="400110"/>
          </a:xfrm>
          <a:prstGeom prst="rect">
            <a:avLst/>
          </a:prstGeom>
          <a:solidFill>
            <a:srgbClr val="CCFF99">
              <a:alpha val="35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11746" y="1444751"/>
            <a:ext cx="4400550" cy="400110"/>
          </a:xfrm>
          <a:prstGeom prst="rect">
            <a:avLst/>
          </a:prstGeom>
          <a:solidFill>
            <a:srgbClr val="CCFF99">
              <a:alpha val="35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озеленення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Текст 1"/>
          <p:cNvSpPr txBox="1">
            <a:spLocks/>
          </p:cNvSpPr>
          <p:nvPr/>
        </p:nvSpPr>
        <p:spPr>
          <a:xfrm>
            <a:off x="1116525" y="767017"/>
            <a:ext cx="8892540" cy="952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 санітарно-захисної зони</a:t>
            </a:r>
            <a:endParaRPr lang="uk-UA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EAD49150-F425-4B3C-94F3-1B83FD7A83F0}"/>
              </a:ext>
            </a:extLst>
          </p:cNvPr>
          <p:cNvCxnSpPr/>
          <p:nvPr/>
        </p:nvCxnSpPr>
        <p:spPr>
          <a:xfrm flipV="1">
            <a:off x="8791194" y="6206123"/>
            <a:ext cx="733044" cy="3916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42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42616" y="0"/>
            <a:ext cx="6236208" cy="923544"/>
          </a:xfrm>
          <a:solidFill>
            <a:srgbClr val="CCFF99">
              <a:alpha val="36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ПРАТ «інгулецький гірничо-збагачувальний комбінат»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20924" y="700945"/>
            <a:ext cx="6432804" cy="677735"/>
          </a:xfrm>
        </p:spPr>
        <p:txBody>
          <a:bodyPr>
            <a:noAutofit/>
          </a:bodyPr>
          <a:lstStyle/>
          <a:p>
            <a:pPr algn="ctr"/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доглядових робіт (полив)</a:t>
            </a: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1"/>
          <a:stretch/>
        </p:blipFill>
        <p:spPr>
          <a:xfrm>
            <a:off x="5916168" y="1440960"/>
            <a:ext cx="6153912" cy="528902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3" y="1440960"/>
            <a:ext cx="4763897" cy="255496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5945886" y="4609530"/>
            <a:ext cx="281178" cy="227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945886" y="4836796"/>
            <a:ext cx="424053" cy="3661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6022467" y="5074730"/>
            <a:ext cx="564642" cy="474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6304788" y="5311998"/>
            <a:ext cx="683895" cy="5858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7215470" y="6107692"/>
            <a:ext cx="341948" cy="4453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8498776" y="6031327"/>
            <a:ext cx="494348" cy="4334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0553128" y="6202015"/>
            <a:ext cx="494348" cy="4334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8" t="8400" r="20313" b="1537"/>
          <a:stretch/>
        </p:blipFill>
        <p:spPr>
          <a:xfrm>
            <a:off x="1376236" y="4168520"/>
            <a:ext cx="4338764" cy="256146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82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43470" y="285759"/>
            <a:ext cx="6863528" cy="667512"/>
          </a:xfrm>
          <a:solidFill>
            <a:srgbClr val="CCFF99">
              <a:alpha val="36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uk-UA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 «Кривбасзалізрудком»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5B8714E-DDAD-40A4-8C68-D602647A54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t="1509" b="27901"/>
          <a:stretch/>
        </p:blipFill>
        <p:spPr>
          <a:xfrm>
            <a:off x="7081282" y="2219554"/>
            <a:ext cx="4312973" cy="4159981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76C5CA3-2D0B-4B88-AD08-9A49983F289E}"/>
              </a:ext>
            </a:extLst>
          </p:cNvPr>
          <p:cNvSpPr txBox="1"/>
          <p:nvPr/>
        </p:nvSpPr>
        <p:spPr>
          <a:xfrm>
            <a:off x="2551813" y="1039813"/>
            <a:ext cx="6549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исаджено</a:t>
            </a:r>
            <a:r>
              <a:rPr lang="uk-UA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 </a:t>
            </a:r>
            <a:r>
              <a:rPr lang="uk-UA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 та </a:t>
            </a:r>
            <a:r>
              <a:rPr lang="uk-UA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260 кущів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3C6B2A-260B-4FA4-AC82-D4E674C8145C}"/>
              </a:ext>
            </a:extLst>
          </p:cNvPr>
          <p:cNvSpPr txBox="1"/>
          <p:nvPr/>
        </p:nvSpPr>
        <p:spPr>
          <a:xfrm>
            <a:off x="3546839" y="1656506"/>
            <a:ext cx="416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ш. «Тернівська»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F8D2155-FA20-4678-B749-9C08E1124B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t="23566" r="15761" b="11441"/>
          <a:stretch/>
        </p:blipFill>
        <p:spPr>
          <a:xfrm>
            <a:off x="1070606" y="2219555"/>
            <a:ext cx="4064919" cy="4260799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2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51912" y="213834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 «Кривбасзалізрудком»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3C6B2A-260B-4FA4-AC82-D4E674C8145C}"/>
              </a:ext>
            </a:extLst>
          </p:cNvPr>
          <p:cNvSpPr txBox="1"/>
          <p:nvPr/>
        </p:nvSpPr>
        <p:spPr>
          <a:xfrm>
            <a:off x="2219057" y="855147"/>
            <a:ext cx="6850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 автобази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6E9D7CB-19F9-4778-B12B-4CE347EE6B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1" t="9741" r="26516" b="5349"/>
          <a:stretch/>
        </p:blipFill>
        <p:spPr>
          <a:xfrm>
            <a:off x="155575" y="1461543"/>
            <a:ext cx="2482497" cy="515374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60AED4-9ACA-4D24-A51E-775827844C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6" t="15161" r="22679" b="19091"/>
          <a:stretch/>
        </p:blipFill>
        <p:spPr>
          <a:xfrm>
            <a:off x="2840843" y="1461544"/>
            <a:ext cx="2803601" cy="51537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919334C-CFD9-4291-AC7B-9BD88D8E55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8" t="5180" r="17442" b="19671"/>
          <a:stretch/>
        </p:blipFill>
        <p:spPr>
          <a:xfrm>
            <a:off x="5847215" y="1461543"/>
            <a:ext cx="3305374" cy="5153745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B5B2FB3-32FA-4DFB-9137-FD622559A7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4" r="18951" b="8477"/>
          <a:stretch/>
        </p:blipFill>
        <p:spPr>
          <a:xfrm>
            <a:off x="9298066" y="1461543"/>
            <a:ext cx="2738359" cy="5153745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03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88336" y="39687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 «Кривбасзалізрудком»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3C6B2A-260B-4FA4-AC82-D4E674C8145C}"/>
              </a:ext>
            </a:extLst>
          </p:cNvPr>
          <p:cNvSpPr txBox="1"/>
          <p:nvPr/>
        </p:nvSpPr>
        <p:spPr>
          <a:xfrm>
            <a:off x="255181" y="579825"/>
            <a:ext cx="1094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Ремонтно-механічний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завод, база технічного матеріального постачання, управління залізничного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1C6D692-BB0D-48CE-ACC1-2AAF7848F1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6" t="33910" r="44722" b="19177"/>
          <a:stretch/>
        </p:blipFill>
        <p:spPr>
          <a:xfrm>
            <a:off x="155575" y="1264738"/>
            <a:ext cx="4574469" cy="5403841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9967B50-4C22-4612-BD1E-D66A752807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t="11785" r="11423" b="33400"/>
          <a:stretch/>
        </p:blipFill>
        <p:spPr>
          <a:xfrm>
            <a:off x="4965676" y="3822628"/>
            <a:ext cx="2914323" cy="2845952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59BEAF-EC05-4BE4-AD5F-A3485B3453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" t="17855" r="1259" b="22140"/>
          <a:stretch/>
        </p:blipFill>
        <p:spPr>
          <a:xfrm>
            <a:off x="5029765" y="1264739"/>
            <a:ext cx="2786147" cy="233296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581FA65-5F1A-43E7-BF48-890BB4AF34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t="22058" r="21248"/>
          <a:stretch/>
        </p:blipFill>
        <p:spPr>
          <a:xfrm>
            <a:off x="8180386" y="1283739"/>
            <a:ext cx="3777552" cy="5384841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5C70E1BE-0E60-45C8-99F1-17580D1C63F2}"/>
              </a:ext>
            </a:extLst>
          </p:cNvPr>
          <p:cNvCxnSpPr>
            <a:cxnSpLocks/>
          </p:cNvCxnSpPr>
          <p:nvPr/>
        </p:nvCxnSpPr>
        <p:spPr>
          <a:xfrm flipH="1">
            <a:off x="8737860" y="2711817"/>
            <a:ext cx="101734" cy="3766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AD627A1C-7B31-46BA-93EC-2431C98ED74E}"/>
              </a:ext>
            </a:extLst>
          </p:cNvPr>
          <p:cNvCxnSpPr>
            <a:cxnSpLocks/>
          </p:cNvCxnSpPr>
          <p:nvPr/>
        </p:nvCxnSpPr>
        <p:spPr>
          <a:xfrm flipH="1">
            <a:off x="9072698" y="3088459"/>
            <a:ext cx="181511" cy="5092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A04C7B4D-87C7-4246-B695-49EB77B94B6B}"/>
              </a:ext>
            </a:extLst>
          </p:cNvPr>
          <p:cNvCxnSpPr>
            <a:cxnSpLocks/>
          </p:cNvCxnSpPr>
          <p:nvPr/>
        </p:nvCxnSpPr>
        <p:spPr>
          <a:xfrm flipH="1">
            <a:off x="11061171" y="4820354"/>
            <a:ext cx="269170" cy="5870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28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86020" y="263272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 «Кривбасзалізрудком»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3C6B2A-260B-4FA4-AC82-D4E674C8145C}"/>
              </a:ext>
            </a:extLst>
          </p:cNvPr>
          <p:cNvSpPr txBox="1"/>
          <p:nvPr/>
        </p:nvSpPr>
        <p:spPr>
          <a:xfrm>
            <a:off x="3503507" y="967510"/>
            <a:ext cx="4605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ш. «Октябрська»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FC34EBC-F325-48BD-8A90-10122062DA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13830" r="7757" b="6916"/>
          <a:stretch/>
        </p:blipFill>
        <p:spPr>
          <a:xfrm>
            <a:off x="780463" y="1707324"/>
            <a:ext cx="3815745" cy="4777699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7D6BA612-6DD6-44A4-8643-04627D0F27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0" t="20453" r="9617" b="22798"/>
          <a:stretch/>
        </p:blipFill>
        <p:spPr>
          <a:xfrm>
            <a:off x="5104386" y="1707324"/>
            <a:ext cx="3588899" cy="3485565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0BD7775-1ABF-49BD-8B4D-11F9006803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1" t="24896" r="14445" b="11770"/>
          <a:stretch/>
        </p:blipFill>
        <p:spPr>
          <a:xfrm>
            <a:off x="8399045" y="3429001"/>
            <a:ext cx="3601885" cy="3327880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268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88336" y="39687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 «Кривбасзалізрудком»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3C6B2A-260B-4FA4-AC82-D4E674C8145C}"/>
              </a:ext>
            </a:extLst>
          </p:cNvPr>
          <p:cNvSpPr txBox="1"/>
          <p:nvPr/>
        </p:nvSpPr>
        <p:spPr>
          <a:xfrm>
            <a:off x="4324352" y="714445"/>
            <a:ext cx="416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ш. «Родіна»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E19DB18-28D9-4C05-B994-2AA257AAE1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8" t="10311" b="24938"/>
          <a:stretch/>
        </p:blipFill>
        <p:spPr>
          <a:xfrm>
            <a:off x="746548" y="1456266"/>
            <a:ext cx="5059892" cy="52380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1352FB4-6BB2-458A-8993-30BCA34FD6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" r="27613" b="32840"/>
          <a:stretch/>
        </p:blipFill>
        <p:spPr>
          <a:xfrm>
            <a:off x="6739467" y="1456265"/>
            <a:ext cx="4820358" cy="52380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581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7422" y="39687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 «Рудомайн»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-1067"/>
          <a:stretch/>
        </p:blipFill>
        <p:spPr>
          <a:xfrm>
            <a:off x="1304518" y="1344168"/>
            <a:ext cx="3672605" cy="5349240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14134"/>
          <a:stretch/>
        </p:blipFill>
        <p:spPr>
          <a:xfrm>
            <a:off x="6086621" y="1354482"/>
            <a:ext cx="3897351" cy="5349240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8D7692-8232-44BE-A0B6-8E6066C43654}"/>
              </a:ext>
            </a:extLst>
          </p:cNvPr>
          <p:cNvSpPr txBox="1"/>
          <p:nvPr/>
        </p:nvSpPr>
        <p:spPr>
          <a:xfrm>
            <a:off x="2517422" y="707199"/>
            <a:ext cx="5692203" cy="489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xmlns="" id="{5699D00F-763A-4A7D-AA45-028BAE034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4711" y="625386"/>
            <a:ext cx="9572978" cy="508000"/>
          </a:xfrm>
        </p:spPr>
        <p:txBody>
          <a:bodyPr>
            <a:noAutofit/>
          </a:bodyPr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межі санітарно-захисної зони </a:t>
            </a:r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висаджено 39 дерев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(29 горобин та 10 катальп)</a:t>
            </a:r>
          </a:p>
        </p:txBody>
      </p:sp>
    </p:spTree>
    <p:extLst>
      <p:ext uri="{BB962C8B-B14F-4D97-AF65-F5344CB8AC3E}">
        <p14:creationId xmlns:p14="http://schemas.microsoft.com/office/powerpoint/2010/main" val="18221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36A36F-8571-4207-B4D1-CFD0C264FB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6" b="7820"/>
          <a:stretch/>
        </p:blipFill>
        <p:spPr>
          <a:xfrm>
            <a:off x="1291798" y="1143715"/>
            <a:ext cx="9951156" cy="550210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37689" y="88610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 «Рудомайн»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3785616" y="756122"/>
            <a:ext cx="3543300" cy="58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7788693" y="4579279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9579257" y="6156617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>
          <a:xfrm flipV="1">
            <a:off x="8287416" y="4932033"/>
            <a:ext cx="358856" cy="3046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</p:cNvCxnSpPr>
          <p:nvPr/>
        </p:nvCxnSpPr>
        <p:spPr>
          <a:xfrm flipV="1">
            <a:off x="7538541" y="4211978"/>
            <a:ext cx="395171" cy="361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cxnSpLocks/>
          </p:cNvCxnSpPr>
          <p:nvPr/>
        </p:nvCxnSpPr>
        <p:spPr>
          <a:xfrm flipH="1" flipV="1">
            <a:off x="5955793" y="4156888"/>
            <a:ext cx="311583" cy="3976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>
          <a:xfrm flipH="1" flipV="1">
            <a:off x="5532742" y="4348306"/>
            <a:ext cx="299182" cy="4389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 flipH="1" flipV="1">
            <a:off x="3076243" y="4153752"/>
            <a:ext cx="271127" cy="3793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3478644" y="5984013"/>
            <a:ext cx="408242" cy="4655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1845356" y="4554499"/>
            <a:ext cx="408242" cy="4655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H="1" flipV="1">
            <a:off x="4870125" y="4824853"/>
            <a:ext cx="245714" cy="4625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Текст 1">
            <a:extLst>
              <a:ext uri="{FF2B5EF4-FFF2-40B4-BE49-F238E27FC236}">
                <a16:creationId xmlns:a16="http://schemas.microsoft.com/office/drawing/2014/main" xmlns="" id="{A76BD123-B6AE-4488-9DB7-B53F4C7BD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3473" y="559861"/>
            <a:ext cx="2636902" cy="508000"/>
          </a:xfrm>
        </p:spPr>
        <p:txBody>
          <a:bodyPr>
            <a:noAutofit/>
          </a:bodyPr>
          <a:lstStyle/>
          <a:p>
            <a:pPr algn="ctr"/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ГОРОБИНА</a:t>
            </a:r>
          </a:p>
        </p:txBody>
      </p:sp>
    </p:spTree>
    <p:extLst>
      <p:ext uri="{BB962C8B-B14F-4D97-AF65-F5344CB8AC3E}">
        <p14:creationId xmlns:p14="http://schemas.microsoft.com/office/powerpoint/2010/main" val="41380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2E297ECF-3396-45C8-8C6B-2BB0998683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28719" r="48480" b="10"/>
          <a:stretch/>
        </p:blipFill>
        <p:spPr>
          <a:xfrm>
            <a:off x="6593817" y="1526864"/>
            <a:ext cx="2545738" cy="5073036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49C6FD1-6F2F-4405-8045-BABC537A50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9" t="13019" r="8792" b="8313"/>
          <a:stretch/>
        </p:blipFill>
        <p:spPr>
          <a:xfrm>
            <a:off x="80156" y="1526864"/>
            <a:ext cx="6418227" cy="5073037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03347" y="88610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 «Рудомайн»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3785616" y="756122"/>
            <a:ext cx="3543300" cy="58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9335928" y="4848036"/>
            <a:ext cx="323374" cy="2436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0256424" y="5336715"/>
            <a:ext cx="323374" cy="2436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11079384" y="4993006"/>
            <a:ext cx="323374" cy="2436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cxnSpLocks/>
          </p:cNvCxnSpPr>
          <p:nvPr/>
        </p:nvCxnSpPr>
        <p:spPr>
          <a:xfrm flipH="1" flipV="1">
            <a:off x="6065589" y="4258420"/>
            <a:ext cx="312633" cy="498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>
          <a:xfrm flipH="1" flipV="1">
            <a:off x="5220458" y="4370973"/>
            <a:ext cx="186793" cy="4770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29833" y="4338843"/>
            <a:ext cx="350669" cy="4795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2303230" y="4174492"/>
            <a:ext cx="408242" cy="4655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1573872" y="4805072"/>
            <a:ext cx="408242" cy="4655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3570719" y="4386390"/>
            <a:ext cx="256247" cy="4186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84F4A88-042D-4A1F-8746-EF28C78A36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7" t="8560" r="8956" b="15226"/>
          <a:stretch/>
        </p:blipFill>
        <p:spPr>
          <a:xfrm>
            <a:off x="9259716" y="1526864"/>
            <a:ext cx="2743364" cy="5073036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6C0E7958-C54D-4FE4-AADF-011C883E9975}"/>
              </a:ext>
            </a:extLst>
          </p:cNvPr>
          <p:cNvCxnSpPr>
            <a:cxnSpLocks/>
          </p:cNvCxnSpPr>
          <p:nvPr/>
        </p:nvCxnSpPr>
        <p:spPr>
          <a:xfrm flipH="1" flipV="1">
            <a:off x="9626740" y="4891374"/>
            <a:ext cx="312633" cy="498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Текст 1">
            <a:extLst>
              <a:ext uri="{FF2B5EF4-FFF2-40B4-BE49-F238E27FC236}">
                <a16:creationId xmlns:a16="http://schemas.microsoft.com/office/drawing/2014/main" xmlns="" id="{37A8AA77-71FD-4ED8-A73A-A7FD5DC49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4457" y="670879"/>
            <a:ext cx="2636902" cy="508000"/>
          </a:xfrm>
        </p:spPr>
        <p:txBody>
          <a:bodyPr>
            <a:noAutofit/>
          </a:bodyPr>
          <a:lstStyle/>
          <a:p>
            <a:pPr algn="ctr"/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КАТАЛЬПИ</a:t>
            </a:r>
          </a:p>
        </p:txBody>
      </p:sp>
    </p:spTree>
    <p:extLst>
      <p:ext uri="{BB962C8B-B14F-4D97-AF65-F5344CB8AC3E}">
        <p14:creationId xmlns:p14="http://schemas.microsoft.com/office/powerpoint/2010/main" val="83377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39229" y="156871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 «Рудомайн»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8D7692-8232-44BE-A0B6-8E6066C43654}"/>
              </a:ext>
            </a:extLst>
          </p:cNvPr>
          <p:cNvSpPr txBox="1"/>
          <p:nvPr/>
        </p:nvSpPr>
        <p:spPr>
          <a:xfrm>
            <a:off x="2517422" y="707199"/>
            <a:ext cx="5692203" cy="489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xmlns="" id="{F9FEDA92-279B-4EB5-935C-39E29D5E4EFC}"/>
              </a:ext>
            </a:extLst>
          </p:cNvPr>
          <p:cNvSpPr txBox="1">
            <a:spLocks/>
          </p:cNvSpPr>
          <p:nvPr/>
        </p:nvSpPr>
        <p:spPr>
          <a:xfrm>
            <a:off x="2737848" y="509624"/>
            <a:ext cx="6432804" cy="6777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доглядових робіт (полив)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0CC7D83-8443-4C50-9BF2-2374C8E603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4" b="19342"/>
          <a:stretch/>
        </p:blipFill>
        <p:spPr>
          <a:xfrm>
            <a:off x="442383" y="1394197"/>
            <a:ext cx="5314950" cy="532471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9B35D83-CB51-4643-8173-A2E7C2C812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8" b="22358"/>
          <a:stretch/>
        </p:blipFill>
        <p:spPr>
          <a:xfrm>
            <a:off x="6211323" y="1384934"/>
            <a:ext cx="5023556" cy="532471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13A2AA23-7AD2-444B-8E91-0EEDC5209EDC}"/>
              </a:ext>
            </a:extLst>
          </p:cNvPr>
          <p:cNvCxnSpPr/>
          <p:nvPr/>
        </p:nvCxnSpPr>
        <p:spPr>
          <a:xfrm flipV="1">
            <a:off x="3438101" y="4290548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64DC09A6-1F98-4C3B-AAA4-95AFA587319C}"/>
              </a:ext>
            </a:extLst>
          </p:cNvPr>
          <p:cNvCxnSpPr/>
          <p:nvPr/>
        </p:nvCxnSpPr>
        <p:spPr>
          <a:xfrm flipV="1">
            <a:off x="3293850" y="3790769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75B989C3-AE3E-46C5-8A9E-3DC01FE6D449}"/>
              </a:ext>
            </a:extLst>
          </p:cNvPr>
          <p:cNvCxnSpPr/>
          <p:nvPr/>
        </p:nvCxnSpPr>
        <p:spPr>
          <a:xfrm flipV="1">
            <a:off x="848163" y="3667931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FBA0A727-9D40-4999-B1D9-9D0B8D41B1C3}"/>
              </a:ext>
            </a:extLst>
          </p:cNvPr>
          <p:cNvCxnSpPr/>
          <p:nvPr/>
        </p:nvCxnSpPr>
        <p:spPr>
          <a:xfrm flipV="1">
            <a:off x="1440743" y="3526720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5D9BDB58-DC79-4C6E-B1E2-7FD49315A607}"/>
              </a:ext>
            </a:extLst>
          </p:cNvPr>
          <p:cNvCxnSpPr/>
          <p:nvPr/>
        </p:nvCxnSpPr>
        <p:spPr>
          <a:xfrm flipV="1">
            <a:off x="3208424" y="3526720"/>
            <a:ext cx="341948" cy="2929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6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44735" y="155276"/>
            <a:ext cx="6236208" cy="667512"/>
          </a:xfrm>
          <a:solidFill>
            <a:srgbClr val="CCFF99">
              <a:alpha val="3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КП «Кривбасводоканал»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data:image/png;base64,iVBORw0KGgoAAAANSUhEUgAAAXQAAADSCAYAAABaUTsUAAAAAXNSR0IArs4c6QAAIABJREFUeF5cvFmMbXt+3/VZ87znoeY659SZ7tD3dt/uTg+2ZCxQAggcEgQSsYR4gAeeES8RPCAhXhAiRLJAyisvyCgQFJLg0LEdu7udbnf37Tueeai59jyseUT/f91rW5R0VPfuXcOuvdb6/r6/77CUv/2fP2oGwzau56CqJlVZ8uLJc0adMbPrKUlYMNxxaPVd9u51sAKDJM/IMoMyjFleJRSFxp3He9R6yXwaEzgGbm2RKAnz8BLXaDOZbMgSh8FAI9ymrJYJrmuyu9/GcU2gQrFUXMWgSCpKVUHzGmynosw2qLpCXZusFw11VTEc9Bl0Tjg7XfD5s19xdOCx2z3hnZMfEmaXnM5+TqkkVGlN3RgUTYRnuwT0uf6kQS00uKOj2FvQQC9NyDPiZoPRsVGbBFBQFQPX2uX07Zb33n+XMFmwDeesVwvyLGYzz5lfm8xu1nzr+8e0dnRsQNVLkthGrRuiZIbjdcnyENU0KNKCKs1Qmor28BDN6LFZJvgdDa9VoGoNVVlj2TZVqVKUW/JyS10piBebZhu6nS6appHmK0zLoKl1qqpC0ytULJrCoO22aDsDDCMgLWL5u7fbCFUtxZ9G3UQoNDz/LOT//N9/wTsfHvLNj/b55Befs9oUtFoeeRmj1wqPhyMe7e0TeG2GnTFWu8eT5XNSd0NTV5RpiaKWGFZAnDW8+PJjee487J0wqFXIC6KwZrMN2XnnkODeiIySMk+oq4xG0ZnNIlxfZ7zfRldb6FoPw1K5nJ7iOB5dv8Wbp5+h1BWOE+Bikq1iFmlOXinYusnp7IzKUei0XHYPD1Aznzze4g4GhHEK0ZpwNmMebljmWwzfomcF+IWBkqTsnezQPxxy+nTKm8+WuL6L3y3xAhXHVAgGLXTXI5nmnF9e0tproygq9bZh8XyDbwW09lTGxwNmVxVXVxmKl9Bxc6av11ycxiynS5yWTVxVNIbFb/wb9/HdmnBT4phjkkXN5eUVdVBydDQmOb1hNPZQOjW1qlHXEJoqilvz9tUFVZaTTBTcwGY46PH//sHPaPX7PP5gxGjcIstqkiKm21KwLYtatdBqE6+xKQqYTNboqY5h20zDiPzsht3OkKIyWaZrdu4OMAYlm/oGTW2wMMThZBVVvPzVBXu9PscP92naJY1ZkmwiKHVWqxXzeYZp9fG6NUm+pipzWkEXy/fxTZ0s3lJkJYqmY1otwAfNIMtzyrBAW2sU05J+e4DpGiyXV1BpKK6Kf6xS+WumyyuaRiUpanEpo4vXfVExfZVy+eqaQafF0fEdynxJQYbZ6WIHA9zKRN/GrNOYwo7oPgpQ7RrfbJNtVa5fTsmLivsf7DLY3afTGRPHEWmao+oqpgnxImJyfkHhgqYZ6KnFH/0f/4KT/Tv8lmrz7+U2/brBzqFRGpSqhBLEQWxoqOpGXouqqiI+lKamaRpqcZDFV9w+jaKIK/X2syIeEFeueJIG8ZW33w3Kf/pfP26UxsR1OlTUaIZOU6soSsF0suDqLMG1FPZ2XfYOfdy+xSbLqWIbpWhoitsfaPvi4i85v7ggMHSKtULj1Hhdg5bf43oy4eZyRa/XYbXYUhcqg14X19Jx/ZrVekVvd0y7rZGlBds4B63EcR1uzleYdi0vqjRp0DWHfm+XdrDPz372C8J4wd5wxAePv4/auDx7+St0L8EOdLIqgqqmKmMCMbQqjWrdwTEClKFOGq1IEgHeOvE6xLAN4iqj3fXR1BrH1dBUlzIL0AyDxfKCNE/IizWa1mBqAZOrhMn1nNFuB6/nodYVil6yXN2+P6ZVga7j+QZlphHHGxpSPNej3erjBwE0GkkcywNWlAooBQ0Fk8kKzzPRjArDMPC8FlG0xLYtylKAck7dFFArlFUuzhQsy8fRu+z0jhj0hkTbNavtktWm4vT0nPGuR6fbwrRNaDLqQuNP/sXHmI7D/Ud3eP3ylMnFhmGnjW42WK6LmVccBW3GrR6d7phuZ4/ShSfLz9kWazabCM/1bwdYGvLq1Wt01ePACDiyHJq8IUtgE8V07gzpPNwlLEIaSnTLoMhL8iwjzxN8N2B3dIJe25RlQlKuWMznnIwek1zHaFlO2WxYXYdkM4WoCrlaX+D2ehx99xGLesN2vQG7xCk12n4LbTDA0ds0achkumSTxyTlmiopsDPoqI587cP9IVVTomZiSFrUhkJSLFDSgkbJcMYedRUwfTMFK6cztHFNH33h8urTU6p+w7vffY/lJOHpl2d0fJWjvR7bRcT1ecqLl+L8iWj12qiKSlQkPP7hEeNjFyWpMOIdwSt4/fIz2rs+O/t97EJlfrUmrxWyMgejgcBg72GPxc2W2dmE02dz+uMOvfGAf/oHP+bkvft8+N0jgrYYABWbcIFvq5ioKJqNqVrojUah6KDo1FuVzVVMnMVENysc2uzvD1gUE4J7fep4RcczyIyKq3hBHBe4ZYvwRcpqtsXf69G679HZ04i2M4qiRmly0jRhMknpdgcS8OpGDHGYnkcM+j6apRJmMV7bxHFcusEepRgY8ZpsGXPzdMOrT2/YG+1wdG+Ab3U4Pb2gv9NjdD9A72ZMNhdkVU5JRVNluLrP8hxunuesbkLUumA46mObKo1SodgGuiNIG6TrLet4S0uQ1js+mhjaWovttOCTH3+KFpnce2+IP2px9/379PbHFI1FKYZKHkKUcPr8BalV0xt1iZKSH//hL3gQOfw7Zoe/rvjYSYpZqdTUNGWFVt0CtvzX1LcgLQBdgvft/wuw/vrfLX4LTFAkuP/Vj1tQ/8sP5b/6vR80Amjz2Mb2bTRLo6x0FD3DMErKMqDOSrRizbjXwepCWBUUsU6Z6VR1iuWI12KSJQ3bcIGSNJw/XzG+F3DyzjFgcH79liqrWcwymrIhj2p67RZNqTAcCRgqGB75oNekZUFdN5JxOpbP1dWSqirp9CyqUsM0AnZ29pnerLm6ukC3FDp+l2F3wGazJE42tLp9tlFCzobA0dEo0MX4VkvqyqPlD1F1j3ydkCQxWVkTLkvJQJfhgmDUImjX+J6LqthoisNqteXs7Iw4C/GCBtez0HVbMqDVMpQHwrUcNFVFMRsuLtYkm4yDgy6qoaOrNZuwIAwTLN3g6HAXt2Wj6BVlWZIkGetlxnKRcXDUQTVKZpMIx7ExbTAMVU71ui4wDE2MfMnOszyiaSrKKpUnge/16bX26Lf3idYJZZEQJmuiyOL1iws0PWe0N6A39NH1ElOHLM5YrTI8v0OeNbx6csX88orewEVzLZazNY9Hh7w7OmDYG2N7A4zAZ1HMeb18zdPL11CbKFmFom7J8gLf7zFoNMZiXArmITasdY416jF6/w5Jk2LZKrPlhPU6vB1Grnivdfygh2+3KdIGz7e5uHhBFRWsJzF1XnG41yHbhBRVQ2UnXJ+uqeMO9z+6z7qZcX42IVMSxu0WjhuQ+zqe5qDXgg220f0WSTZHiaBZh+hFiWaarMMQWzUIDIP94z1eXZxBoWKWCorYFl2Nq9MtRq7QmAVxnGI1LewQhj0P92EHtVTITrekFJhDDzVXOH+9IC0MFqsF8+2cbqtD4LkUtYK7Z7F3z8NTTJTEpbJUZutLbF9sBRbLtzHXb1ZEaUqi5LR6LXYORgxPAt4+nXH19FIO/qMHA8ajAX/6Z7/EHwZ847v3aHcsCRRFEcufZ1agqBqWbUkSEFUluqFjKy6nv1xSxCmTyzlN7vDo0Q5u10AJdPIoQldU0irBGzus05D5LOHikyXZtGQVxXQftHj/Nw/Q7ZiyTKkpyQT7TSxs28EU22mZk2cai5cFV2cL/JbBzl2L2kxodcZ02wfkSimHWHqTMT+NmU8SpjcTjo93uH/8iM+ffEmWZbQHHsO7XYy+BpZGkeZsV2sMNGx80mVFHlbcXF7LIe1YNo4ttosU1QK765A0Odsow/IU3IGLa9l0zS7pBn72Rz9n123T6vncLNcMT3Z49689ZufwSOJTEpfU8ZL1csW2SgkCnbgo+PmffsqHVwq/6+3zKAU9zVBRqWsFmhq9EkB+i2+SgguWfku6JW6LzfsWzAXo3z4nHq//f4CuyKduWfzXH8rf/b3fbuLNgss3MYP+CHHEb25CFFVhf9cjLIV8oGCRMnA7GH5GYyssJimbFbheQNAW635GHObkeUl4nXP+cs7Jhz3274yJ4oa4XNJkKmcv5miKAZX8E9msSt75RhvbNeh0awrVJswTLHGAsowg8NnGS1RFRzcU0sTAcwcEfo9nX7zA9x3coMHzbMT8SpNYgp+mWWw3BWkeYpkVqhjH4s2ykcxIqRzIOlRJSVXlRFHB5DSlFfRw+gqKp2B7EcPeHSyjTV5suLm+4ezsErSGTs/FcnV0XWezSVgst4RRjC9Yd9BCdRpm1xuyZcl41KLWawzTJJluCZc5SdNw78NjLBdMzURpVMqi5PT1jJvrNe9/8wDLrQhDCLcZlt3IbcEwVQxDvN8lYqiLnykuHiF3KGpNmhRYZkCnNcIyHOJ1wvXlim2YYmgdfvwvfym/986DMXcfdeSxc00Ly9AINzlNLTaqPudnC94+f82dkz0m6znJtmQ/GPGgPWQv6GG22hiBAEufRRXyZ89+wccff4mGyd6BxbDt0+0MsYsKJ9yilKHcyvLMRm0PGL5/DLZGr9fi7flz1uEcv9VmHUaUTU0QDOUimSUhegP5Nma7CAmCgDANCToOcb6ltnMKJUSNPKxiQH93wHI94fzTCbPVinvvnGC1fBb5DW3PoB94PP9yiuO00OyS6cWG90/u02wzzt6sePL0FXePd/jeDx9w8HjAZ0+eUC51bM3Bdgwmqy3raYRdaJxfXLPYFNw9OsRvNVgB2LaPU5p0HIfSgOl1RKt2WC1CJtsVmmMQNRXb5RbLUDCdFnmTcPJwSLvt0hgFtalSUGNaGst5wpM/v6Klt2i3TebRmlUcc3z3gJ0Hbf7pP/wzymmJ5ZkMjyz293vkTUNpNHg9G9sR18UtoJuWgmc4OIEjmWpTNWRVjaHXcmUPzzWczOf05SXPXl7QG3Y42NmR193O3ogvPv+C2eKGD777mO5hl9fX11y8DokuQ9aLLd7IZf9hh/awQXNL0mpDEuaUqY3vmXieT5aVrJYZ20nO2fMthp7z0Q9H6J6CbnbRTQvDssgvGy4/naFWOu1+i8nNFA2Ldx6d8Ob8lHCTSEyo3Qb/oC0VgvOnp1yeXuEaNrahoisKvc5QbopJEZLmMYaqUIRCBjKxd12aPiy2IdF6we7uDkfDfTw9YDLfMLmccOz5rDYhN6sNveMBo3tj7j96F8swCJOM7fqKxWpFVBS4Zo3tWFz++pL3n674O+4xnShHK6pb6UQAet2gNpUEaimr1H/JxKXsrKh/Ib98DdLy6xTxrMCuv2TpAtC/Bv5bYQaU/+J//O0m8DIuX60x9QDDgqurFct5xsPHA06nK5xOgGNCy9ZwWxV20CFZhWzWoGstfN9AU2OWqzmm2eb08wU3V3Pe+c6AoOUTZwqKVRBNUopIkyy0qQvyPEbB5YPv7tPqBJDmLMKIxXZJbxRgGBWtwGOxXEjZo1ZCDKNFv3ssNevXz99y//4hnb5FVmwoy1qeMKbdYJoqaVyhlDqNmqLoKnklJBSPLA1JtxWbWcWoN8ByVNbzlC9/cU130GNw16XWShQ9YW/nMd3OiOn0jOXymrzcoFlC73OE1Iem6aRpLUF9udpQVjWdThs3UMnDHC0SDKlEb6lYRkB9JaZ6Tu5neHfaWI4jNbWmUZhcrXn6xRWrRcb3f/MB7YFCniss5xGer6ObOa4nhoiFrinUTYWQ5MRaKwDd9WwJyLbVwnVbKGpDmSV8/PNTPvn4DUcHD3j2xVs5wMZHDjt3dAZjl147wNI1VKH+lxa+0ybOK7abmE4n4MnzJ/hmB1dx2W8PcPKSwDTxez3czh6663O9nvKP//k/53J2w+P3dtHSgl6nT8c2CYoCrYjI05Q0NmiCHsP3DkiVQlB3VvEVRZlwuPceaQovXn5BHOV0+2LQC205JlrU6I3J0cEYzVBZpxvCakljxKhahtFo2EaLoLdLkxlMfjnnydMX7H94wujuDqvtDQYZo0GPdA1KVaALDfrtDfcP7jN5uuInf/wl6zjiw++c8O/+Bz+gdDc8f/GKYqKi6z5a3aCIbfPNBHUNWZKjtHS+9xvvoVDx+ScvoFTZ39+RTP/0fMl8umLoBji6SaOKQ61R6Sbn56ccHvQp1ZzVOuHBgyGH932wKygdtlFErSrMpymbixSncajLCsNyOL2+ZLjX44MfHvLzP35KPqkpqgKz1WC3DfaO95lHK+Iiw7EdHM9A1XNMXaclSFnLQNcqklVCpSh0uxZpkaDXDg+D9zl9NuH3/9E/Y7Ep+c7778pB8ujRPX71y19xPZ+iODA6GqLZFuFNSJylbKpMeiK+DUFHpXsUYDkZi/katfFotVw6rT2SsGQ6maLmBtt1RZSEHJ3sMp2uyKOcB/f2cPs2m7cpi+dbsihl52CAqqlcnd5w584xqq3xxafPEATX2XMlyIpNdPpkLqU5VRG4ZNzq05pCu9vj3Q/v0+g50+trtjcxSq3jH3jo44ZMr4mmSzzL597oDkVcshSbRZ2zp3mcTc6J6pSH4mcoOqtFzb0793F6Cm/ePCEKY1ANNKOhUWvMtyl/403GD/MWVl6jVWI7bVBraKpayirVV48JoG/EHyL1FqmS/6We/hU1/1p6qWikCiBAXX58PRRu1fVbVebv/t6/2Th2QrwuWMwKdF2jKCqefv6aRx+MubreUjc2Za4y3nMxvQLDbRHoQl7J2axy+u0ujtNQ1jFZ1fDmiyVJtuXBuyNp0BWN8DFylG3NYpJz+mrN7k6AbgiAbXN4t8Pj995ldj3n+vKSvE4wggbFqPDcgNV0i2F0KJolvd4Qz+0SrsVU3aLrNY7lcDO7JCszgnYLyzLRjVubQEx4yxbUXCFKCvq9OyxXN2xWK1R0Oo5H05SsNjm//ldvcF2H++8fopkNFYKxHzIYjPjyy88pBNv3IzpDD4TRWggwLciLAlUxicOaMi/xPItOz4C8pF4a5GWN0VFJM43LNzOUpuDk8S6l1hBm4kWqeJbBcprz5LMzFtOIj773gJ0jW5oyV+czgpZNq6tIHd62PcmyhYa/XsdkaYmuK+i6iu8NKXJFmkryDKpritTm+nIpTcqP/9UL+b7sHrvs3HFw2hWtlknb8eh3dyWgi62jUAo0wda9jpQJVrMNrukKVYRynXLo+4zaHazOHrbbxXZ8vnj9ij/+2Z+wDGc0WSLftx98+CEtMWg3U9JkTpnbZIbLwbfvU+g1cZ6S1yGqWlBkJoPOAVEU8urFK+IyxGrZqDikm4yuYzFqByRhQm42xMaaRtvI80gRS21j0An2MTUfbabz6tU5VVdn79EecZgSzxbYeiWljsGgi9/1Obs4o0wrXv56LgFYaM8PH+9z796Q9XbGfLJC3eqkZUVRx9IkPX02g7UiJbH9R3064w6T1xt+/dOnfOv7H+KIYR6Jt7+P0jQkYcTNm3PqKsfy20zWW7blFoyKxx+MpfGrFCk7gyGW5VKVGaVdMk9iykjDXpt89vPnnF/NGIzGPHx4QtRseeejHk9+cSE3YqqGxXYlt5K9oz26wy6//uQLHNfm0fvHBD2V+WLGu48+AHGtxmvyZYbqeThDnShb4qg2H+38JvFa4X/7/X/Ep1+85eTuDt//6F2iNGYVh1xNb/A6ltTadSPATlWwVabNhkRLcU0Fx1TlRrq318O0NdYb8b45dFpjmqJmPp3QqhzSouDt9Q2j3SNcvY9T6XhKzZP1S+zKoVkp6JUhr+ed8Yibqwtcr4XTcvjDH/0pi82a4+8ds3tnh9OPzzGiFpvtXEqQumWj2Bb9/S6PPjghyTfczC/I04wyVIiWCZ2RS2vfpBGbdqGi4FBv4fzFKU7b4/hol+hmQyq2QKOg3XKIhRn+bEmn2+XogyFZnVLmOYZugSU2yoSj04z/8MrkINTkdim8GaGdi3OBUjBywdjFZ2F0CmNUAL4AdTGItL/Q0L+WU24N0ls2LsxTAeqSkAu15qvn5GMC1v+bf/C3G8PIqcuG1y/mFIVCGK1wbZu6iimiijrWefMyYnzX4943etKEsjRHplSSKMOohbZdglFQaCmzswzXV9CsGrUMMDyNtIxQtinTm5rJecndux358z0/QODEt7/9XS4nbzEqVyY3cmNLqZk4hk+0muF2FFTdJHB3KfKKOo8p0hJbM6UufnUdMV0sSfJYGrvHx2Mcv6GoKlxTxbFMVusQ171D0LZZb+c0IpURI6dlVMN2I7xIlfG4xzq8pELINYfouserV8/R0PC7Nd090FSTeKOSpQ1+oBDHGW9fren0OvLABx2FKo64erqlMS26B4E8oOPdFjs7u9SFwWefPOfiak6NIU2RPAFdMWgFHYY7bSp1TZplUroZjzt0Bgp+YKKpwhAtKKuE6+sJaVLjeQ6+76M0PnGUSWPS9jwCeyTXO9XY0BQa//j3f8nkMqY7stm/72L6qTRdj/eO6AQdoiiWaYkoWdI2O7SdHtPljLPzS+7du0eaF8TzHC8vuNvtEnhjTK+L5gS0uwPeXl7wD//J/80muWRnf49Db8w3dvfZrF5TFgvy1CJWPT78699HcS22qw1FHhEnoUxOiO1itpzhthQmsylh/BVYIwaMiqrbtAdtKi3kevpWEpBGVTBdU4KMZ3k4iokRGjhmn3UZYQ9sitIkvZjhNhFBx0T1fLrDQyyv5vXZM5YrDc/q0+u36PU8uo7DqxevKapaGolpFGK3VSllWPWAfJGyLWaI06/rDKgNX3o2B722PAcubyJefHrDqy9PuZzMGbo+x6M2nX6HQmzQgcngce928xJy22aJFTkUUcFFOKF9LyC2I3x/QPRc581nwvhLGPU6JFFI7jR89L1Dfvqjzzl/PuVoOCIXFrM003MePn7Mp588k4P93qNdvD6YqkhsdTBcBSVZ01ZapLaNsqeRVRPUyOSD3m8wXSZMr865c+8R48MxyXbBxdszchSenn9Jbm6J1hvCSYWpD9nM5+gtMHc1nI5OEaVspiEPv3GH0W6XojFQhASiQrJZk25qZqczkqhm52iIFQjSAb4yZH42oeo1bG5C3KZFW29L4tZpi63TYXJzysG9u3z2yTPJoh/99rsUZcrpTy8kOUNTyYqcwf4OR+/cZZEteHP1inC7oFCE1AFarlElOYFv0Bm4NE5+G5LQ2iSLilgQSFXBpiaZFyg7GrmXUqQhzdLgzZdr3LbH4SOPyrmVQDutgEpVUJYR378o+bfOTNxEiIbC7BQsqJCauVrWVAK8BdNW9a88ManHSMDWFEFEhb5+m3K51dDFZijAX7Bz9dYcFQD+lXguzn9NsnRQ/of/5T9rGrcmVxKZBhHrRl5WQthlMz9lebWmLg1O3yzYGbf54Nu7zOKVBErdMCmLBtcI8CyXoohAK5ivIpK4Ig0TbMukPXKoswR1YzOZiPSJRVYJZpvKNXm1Cjm669HxO9wfPybKCj5+8iWhEnJwv41RlJJJ2m4btREAv6KKC85evaVOW2RKwWi/i9ZUfPLrObatcPK+iTc05RQUUkIrsFnO5sRbA93y6O8GUClodUpTamR5iWErGGpAuFTZhK+wdR30AYrlMLs+oyq3BJ0Ofr+irIUhpsgUTlXUrFc1tbhSU7Adj9aoYrGes93cmnrDwZC6tHC9LpZmk642nL5+w/n1jHWSMxwN2N0f0OuO0TQF3WhYryLOz89QKNk98BnvtzAtIfGkYgrJE2S93oKSo+lCklGw1D5loRNHNUHLw3YdvnzyhvX6hu986x3efhHzq5+9IE4TvI5Oa6Cxd+CxfzySgzLwWxIk4zCk3fIkO6rzRm4jnucRxzH5Ftp6QDKbMu50aPkBht1GM7rsjE7oDDv89OM/5Ec/+n84Gj/gw5N3WE2+JC0mpJHQCW26743I7VKainGSyRiiUlsojYaiFxhBJpMLVWWxXsZoukIY57eb4m4X1JDFcs18seXibI0fWOztjwl85MaWZ2KxhW20od3uo9Y6RRrTNiqKcIuqOCzCBG/QZfdoQN2s5WZi6j2GvUOMquLi6lyafb7nEM7nGEqO6hvUmsN2syJvYqq8pk0btdUhzbZ4hUEwOCSpErJwSxKteHV2hZIGHA77mKYGpUl7x0F3TV48e0tb9bCTjH6vgxH0efb8BrUF6sGCQXuf1rqHXvksV1tev73g+fOn5EHNb/3b3+LFT1/ShA2DoYtvuGhdg/NkynCwSzHPWW0WBDsOFAn93R4vX72hztvsdXtYRU6VWzIO6Y493NqmZx7w7MsLvvetb3L/ZI/GVInzNdE65vnLl/z4Vz+ltMFvdZmcifhuRmtgYvgG1LkkWMIPmi/f0t/Z5/o65vhRi/vvHJBnNcubJetJyXqx4NHdEe2+S6opTNcRZalRChN9t8cnf/4Fo2DMg/0TLp8LomfQ94c8ffOMg917rJIFrUOHYNBjcbph9vyazXZJbqq8+/0PGR4PpDexjbfcTCYk24SqUiRTNrWS4dCXaaNNEmM4GobmoRWuTOw0WoOSN6zfruiNuxzc22NbzFknM7abkGytMGjtk1tC9sultKmpCoHlcZLb/M6lwbvXIoldSflHyCwiai0ii4oAdAnWt9LK17gsmLaqKlKyEWGH29SiiGjfMvOvo4viOv862fJXEy+18EQE5P+3/93fahpTRAwL4nIjQjP47T5FXRJOcgzHJs+3ZCK/rFTsHfdIi5xC5DHLgqxExuQM1cR3TVSzxtM7rM6XTOdzhNdti7hemDF9m7BehoyPPGKRS44yaZAKADk8GjBwRhwM7xDVW86uZnIT6O4XVHGGZrbp9naJ0wVJNGE7Vbl4OSeNCo7v7WJL6UBnshQrUEF3aFOpBp7joig1tq0SblbDeuWpAAAgAElEQVSsNymbqCTodGnZHt3AQkNhudww3B1i6h6f//oZg12bdLsligPa/QGXF2/ZbhZ0Bh1Ge57QclgsktuBIfTsQhhLNZoAJU0n6Gtsoy2rZSo19TypiNY1621EmYKn+VyfXdLb6TPcG+J3PZkEaAUDHM+WA+aLz56RpjGdrk6nX+G2xDpmSIkFNcIXMbK0lky9LG4nv2V0ZNoljhOCoE9VeTz58ow0yvnow3d5/tk5p6/nqJqLYde0BwY7+67UWFW1ZjAYEMWxzBt3Wj6dToumgiJvaCoFpTGoM5ObNzPy9Za7uyMCzyIIXAK3g2ePCPwBja6QZjHhaku8XTCfPyErZqRbsTa2aD3ewRq3MFWFTHxdmGOZbWzTYxXNyRAxvZUIerFZlzh2iyzPbhNCliuNuiwLubq54eoyxfU0RmOffs/DNAQj17AsETUVMU4dW/dYTNaUacjy6hol1aQEV9kwOAw4vtun1+3Q6QzoukPKsEG3GmbRDWlW8uRX56SbkNEd4RtYFGlCXok0VkETCrlIwfJdDLNhvl4jzCitaAhUDdMz0T2P7SZDbxy53Qp/QDM0nFynmMfcrGd4wxaO6TN7u5SbhXoYYysduuEe8SJntpjKaLDISit9jc6OCkuVlu0TNyvCbUxdayyzUK7udwY7aE5DZtVMJyt8o8PN20tefX5Fy3U53gtkbC5SasaHO6yu5nSMoUyi9dpt3n38gEozeH19wSq+QXcr6W9lWcXO7phOvyXTREuR8lhlrK7XaFVJu23htkTEtsPlbEX/2Ge015NERFzz/cGApsnp+A1Oy2Kd5RRlLbfDMGsY24cyrdJptbhzsC8li+0yZjWP+OTPPuXewSNUv2H8qMfsYs3ZJzeEqzXm2GR8p0cwbrF78IDD/Xdl5t0w4ez6Nc+fPWW1uiQvJ6haQi21YJsKA2Ib0SARx2Qzj8iWCTdnZ/TuDdi9u0vShGTFljSO0EX0s9FodFVGj4Vkt45jXAV+e2PzN9YdxluROb+VPIVGLgaJQGfxmPD6pBb+tXzyFRMXgC7Od8HKbyUURWrvX5HvW5VFuqtfMfS/yKVLVV4OAOXv/U//USM03sZKCdUJSZ1T5Cq2ZrO8XBBhUVUq0U0otaJvfHRAe9AQRQ2NoqDpNr7bp6xU8iajVEvGZiBP1M12y9lmRqUURNMNZ083zGYxD95vo+gG06kwtGrGww6GYjDyRlJuaOyC+SRjMp/Su6egqwp+Z4jjWKy352TplosXFU9+OZFs99vf2UWxSzQdGuF6B658M+JYpe31sR1VGp/zxTVbUSgJMzrdPbquTyCe04XmXBOnlVx50iRCtQqS9Zo46sls7/n5W+azuUztjHZskmItTVdh1oplKM+2ctUVgKTqGrbnEostJREHUmM+jSTQCL082qRcvbmmLio+/M57eG0XXWSDLZduTxSBVMpS4Sc/+Smdnkmv60tPwnIVbFcsUhlZmkrdWExwVSu/0tcaslQcE6hLkUvX8Vsel5dTqtRFKQ1+/pMv0DVLpkR2D23ZLdBNjYuLS8bjgSws5aJbUBUy4jXodcjTUhacRDKpEoao3yXZFhilQhFFqIi4p03X69D2erhWGxBmsEjuZGyjBbPFS/JsShYK/dAjH9oYo4BO25NxNl1zyVNh5StMZ9fSwyj1LctoQl2ZUHsslwuSNKQd7BD4ATVCZrthNimlfKbrOf1ugG0HJGkpUzP7ByIRFWDiU6Q1T54+4fzlW6pVKv9We+BSqJkc/B9+8CH7hyO0UkXPLIwg4dX8Y8I44c3nQn5MGR61yRtwDZ9G0ySrX75ak00SWoMW5qgkylYoVRsrN1ETA9dpo3Xh+uaaydslQatFb9jG12yCxuHs1SVvVzfcf/8e79y/J+OZp9tL0uFKhgjy5yb9YMhsPsF2TVzfY1ZcMbqroSUmRSakoEJKTmUcEdViy4bj8R6mJ+KVUMQQxyVvv3yFXpgyubF/2EbTM5JcsMservCBVoUM/TVNwXB3wPPX5zx7ekFpxHzjh/dxW2KLUqWs2Rl1uLneSNnsycdviSYN477Gb/7WEat1xNVFgtb2sAcqVZOj1oqMS/b32mzDNdPrJXvHh9iuJhMpkfDk8gpPmNteC1MY785tP0Ccd2kowhsTzNrm5L07pErIFz99yvI8YXDQ4we/81ss4wviakOnPWLQOZSJLUGKPv/1c96+eIFp5di9jExdEm5SHLXHwOlz82IrJVy34xKHJfEmot1T0YcOdseVJny0CdFqCAKHpEiwbOF3CCFbJytK/PmG3521+G7UlhueIsC4LCRDb+oa5avHBKAL8L4tE31dELqNIIrOkQBwKa3c/uet/ym//1ZL/6pZ9BesXYC/yLhLX/Xv/c//caNUOqqVM69OSdVETsJA92kZCpNNzs0k5fLlhmSe8/3feMid9y1W24isFi51iecOURox3XQJuuPukJYR0FQFr65OmW5mbK6XvP7VhE2a8sF3RuRVxfWNyE0XDHst5hchD0+Oabed20bYVcrZxZTRO30GhyIeZxDHNxT5RjrU8Urn859ds51mvP9BDycIWC5T1E7F3fsjaUBtwxIdH9O06XR9omQujcIwu200OoZOYAvWWcpoZVbo8jXnotFGjFpWxNseg70e6/VU6uS9cYuiCEmKCY3IENsjlrMtNLk0V/cOh7J5qigOmmZLiWKzDOVFJ2JOo7EojmRkUULL99GNWzfecxwMy6TV6WKZLptlyZ/86R9yfK8lkybL9YZO16NRE9JMZN5FSen2wJuGIQ+4YdZMrjdUomSUG7Kkc/f+mJvrFZ1Wn9U85Mmvb/ACi50DwUoHmE5JLlbPdYRhOPJ3G4bwTwrpxvuuIwtMAhVM1ZZJDzSNLMkYtPqUSU5TFuRpgqWqBK5HL+gROD3SuJQyTlllbDbnpOlEru6isJP2XXIPvMCUslBvsCe9geuLK5QSKcOI0E1cLyWAXF+EXJxe0Ok4BG4fx3ZRjQrNKrmZbFlt5tIYdh2xklokSUmnH3D35IB7R/dpuUPZf3hz+opnn38qL7h2q02EaD1nNKHOt7/3Pe6cHKKlKsW6xOgkPL3+pYyrnj7bcmd3l7JOeftmjVmb2C2D0XhEutjQNzzGnQH0FF7dXLCZIlmu7SiUsSGbo0mc8vwXz9BMEcHVOBwN2EYi5ZLz5s05+7tjPvroA5I04cnNE/xHYCgu288UbOU2yy2AQEgz63qK0t5QZoJUWNSNLqWphoTGgbyucTQXx7C5OrsinKVg2CTriHv3R5ROxXy5Qq0qjNqlSXV2+7uUqeiXVDI55vUsPn/yjM9++QKv53L87hij1dAZtEkyEfdVKfNK4sV6uZWy1sFewIP7bZY3IR//+QVq22N4zyJLItnGdjxLNlxFjaLINRmhFCW6OhS/V6NyChrBx2pBVjRZgLJUYdq7EhANIbluIo6Oj7g8PefP/+SXGIbF3/zdv8Xo/i7//I//CUm1xvUtTEPEcVsyKXb+6TVvPn/NuNdl56SN0snZphG+O6CKIoqNxvTtgiKrsHyP9o6P12/AEJ0SjVW4JY8KTEx6wyFJmRK0LC7PpjRlSctz6LyN+PdvurxbWJhNKR+nKCWYC/asSi39r/Y6vw4m3qZUBPuuvgLyW4Z+G2mUgC7A/CtA/7po9PVnabDKDLuC8t///b/TBE4bw1J4evUJiSHymhll0nDQGchV9vx6ys1VSrN1eHByyOCuyjJayDJMHBZUmSEZqJBR+uMhQcej5fUYdXvyhVwvJrx9esrk8y3uqGQwNGUkSwyKqmqwRWnnouDwJGA4FDlZj+X1hnWYs/PeMcFYRROAWaRURcRmGzG/iVldCIPDRDMTbNeVJosxUNk9btPyPKI4Yb3ekAit27Zpt3WGow5RVjFbCW3Vp9+2qcW6l6hyONV1ie9qNPWW+fWUNO2zd2eHLFuiq6pskr59c4Ziigq9OEg9zt7O8V2b7Tbk3W/u0+4GqIovM/kiR11mpYxTOp7HsL8jm7BRGMr41nZZSMY12ndl2sGwXFr+gDevZoSbJe2uILoilZxLA0445Hle4HqejGYJRkttcHE2w/Nv9eayFlG/grLM6HR8Lt5u+Oa3j2h3TP78J+eiWSL9gpOTXXpDmyJfkWYiv96mKhRs25CDVpFZ5VI+Vle6ZE26qnMzWROFCQ/v3sU1DUkYknBDk4usuyFzvL7WwtZcKQ81akaSXlOUK6JVSF06hL7HvIoYjgMUoyarFYpG3JKgQVdE/NLF9jpoprggUs7fLHn17BWuq7A73GUxF63GVL5vfttluZnI91VVxa0odKKtIjP6/aHD8dEBdw4fcbB7hyKL+bM/+xHUKe3ODleTCS3XxqpFkegu3d4OXt0SVhCL9Ioff/wnzG6W2KrOyd4+16c3NKlBx/KompB2x5D66Mndh3Rbfa6LkFfrhSzOWbbQUBvm1ymPv/kuk/OQy2dPGQ1sfMfHCFy2hZATCvJpQlUU3Hl4LOWk59df0Hos0k8BNz/LsLEYj/al/qqqGpUdYY9zkiKnLBRWN6IqX2P3Ndojj8V0xuoi4qB/wGK64uz1BZkoGKUNj78zRhuWLNc56SLEaIS268jtrm2PZIP07oMRjZUxX6xoNB+nrTGPL6iMFNcP5DGyVUtucW9Pp7IJbXpiYynoCp8hrnj+ywn9gyO03orNdgW5Q6fvsRVeW1XJbLqmq9SlSR2ZJGGGN/CIy0RiUKMJE1DD0h2pzat1jasEMqY7au9x/uyScL3i6OGRfC+FHxPVK0ozJldSilKcOyaKauGrNvWyYX2xxvUMdE90XnK6vR5PXr6hF3SJzjMWb0Iqo8bb03n83jHuXlv2Q1aLjfwsPkR0VDdNPFdjdr2WTXURJNC/iPjXz13+Na9Fq6xoxJpUfQ3oX7VAq1vwFmz6r7Y8v06pCFz8ioZLz/Prer+QXgTjl8Phqyap+ILbblGDImLHQsL5+//gP2nE/QOEVPDlqyeETPCHDstVTMsMZLlIZIIvbzYSOMaDIa5fkArdkEqubptVJhMaIujvujarai6jhbZh0/bbmJrK7HLOxVMhG2wYDcbUSsFss6UUZRNhKG5sdu/4siRktB3iJMf2Atr7PTQ1Yn5xg1LodHs28/WMzbrg4mWGXik4bZ07d8Z0WwFX4YxKzTjcvyvX4cV6InPcq/mSnaHL8Z0BttPj0y9OpRR0cmdXApZqiFSJaGMqTK+usfQNVa5Q1iNUR2c1P+VgdyD/XiEFWeK2BsJoXYhKe4Nj6eR5xZ0HAwkkltnHd4W3oGGbLsvFDaFolS0Sri5nMreeZ7kEwDv3junuOShag2W3pDMucvZvXp4ikste25CxRaFLinqB0JLFPWaEty2kAs9t8ezzM5aLkCiqpdYebgVwiosFlrOMDz8ac/JgzJefzWQjdLtJ+ca3RuzsioRSzcX5nF5/n9VyTdsXW43IwIfourjlgC21c3FvGU01SGOdWiRSzIpu25NJG7E17Q77GFZDuknRY49xe58qFy6KSOtcU1Rb8rggjW1Cq826zgg6OrlY++uSRMQUHY0iFsW1Bk33cANdNnyjbUGWxLiuyMvrPP38UjKSB+8PxB1hsD2VoijIszVxKFhrSzbzbLeROrpt+bzz8H0+fO8DeT+Q129ekEU6P/6jn3Byb5+Tu3c5OjmR0s+94QOqJObp6cdczC8IZ5G8z4+S1Lz6/JKeP8CiZHQQcHh3RL/VkkWlZRETOQrTOOPy/AqxaniqjuO6uG2bP/i/fsGw6/LwZMR4vIMqWpiKSblUmb1ecXM5ZTAacHy8z+n2OVF3SmB3qN8MWF0tpEex3W7Iiy1+r8UqX4r9gsfvHDO9iNjMStm2Fvdz+cmPfoaei5STxZ17+zx//ZxVVMpbVew9cjFGEeeXUzY3CbatIVRK0fYm8WlpbR6/+4CXp29khnx0dx+llXC6+JIkExqyg4mBZRqMd1oyoVQ1wrMyCbMFabyWz8c38Or0mnc+OmCxXsjNTFwzFbmUDx21xjJcKtHrdHx5e4hXbybyFhitQUAmSJwEdQNTNyTD3V4uqDK4d/j4toU9HlMXJb/+7EviVUPphYwetuV2V4icdiWDgfIeSJa4C02uoRZCgkoYj8cyWPDi5nMe3j9idZXx9Fc36IaN1dHYP9qjEUx+mrG4WtMddgiGnrzVhud48jXFWcFqM6MQw/GLkL+5bPE7gzau8Jyy/FZDly1pAb3idghCJPj6fix/RVP5Cserr7Lot1K5YO1fgbr4diHdfM3YZdTxr0gwmiqz+sr/+s/+y+bq7Ut8s89yvuFi/iXtsSGz5iJF4FgNniZ0VYVNFUm90xJtFl29bSbGCct5SN2o8v4IuqOzXGboqijeGLIMYVe5LH5cXGc4YpWvPEw/R/NKmWWvNwpqIqJ+Gm7XpunqGF4LvyUMvpjF2QXL8xhHdwm6KoW2oVRrilCYaiZpk3K4H+CZCuuqYR2tMTSf4+O7uL5JkScsJnPKdEmrVeL7I9Yrn3k4pxsYVIVOrbqskpk08rpBl7YXs13lNPoeqSjwpHOGPVe2ONNa5FzFpNbIYp2izFDUnGH/kOFoiCkysHhYpkrg+VydXxJGMxabJdt1QrStuLpeyBPj/v0xw5GoiwpG6VIXLluRwqg0/ugPPibcZLzzwSG219Afezii4SVuBlUjUzDdoM/+QZv5Tcjnn5xyfiaKGgPiWEQExeAVt0/oyLr/wdEQRVN58/oNZ29XfO8HD/nmtx5xfnbNJx8/l78/E01Tw2I0aoMS02pbjIcDWq2OrEhfXa+4fDuXN4T6jR+8Jy+Wm5uYNy/ncgU9um9ztDtk/jrm3vhdimRDuLlEV7YomvBnKvLEY624rAWj7xgUvkqjN5TVCkOpSJcl169zKVGJHLHcWGvYOx6xWk9l8/Xts5k0QD/8awdc3aywPbFi63JbEBqouG+IAKr/j6o3+5EsPdP7fmeNOHFi3zIi98zaq5u9kj1cxCFnBlpsS4ANCPCFoQv/BwZ8YUu+tCTfSDAsw773reELw4Js0IZm8QzJGTbZe3V1rbkvERn7cvbFeL+s7qFJEE0Ws7OrMiK+837P+zy/R3hA8oGS5LBgIe4fPuQHP3ibIBizHhn8+3/7SxrNOr29Hfbv7arU7J2Nu+hJwtfHv2E0HxBOIipGmaOnLxheLhVE6wc/fMDu95oYboHByZJoYih3k1UyWYkLrBzgEVMrOJTrLhcnTwnnjlqqC/1Ir5pU6iW0tQGeyfnRiFaprswG/b0+S+uGWWmAnpWwz/d5+ulX2KbN3t6msm8Orkakps7UmysJJY1t0tQgSaY0q3X1Ogk2I45nPH64z2g6ZzSacXEyobFRZf/tNpdXl3jrFN3RsEyL2TKi5bT5weN3GI5OVUpWj8rqc149dGncKatbn6AM5JBdhGuOji758P27TCZDwmxJZiX4gUgqtkqTtxobSkKVW8zaW6s9XKvh0NipkS1lGJzhJxIELJHJDaHcIC9kLDyRdDOCWIasApa6DYdEs4QNd5tao0tuacSjFdlNQq26QSjSn7Pm5fQ5vhZgywCimUpJyDKLTL/Ff5iJTr7Wubf7iK+fPFPOtO+9u8siXLGOdMUB2tppKbjgaH7G4ixhehVS7dQ5+N4OtXqRcOkRa5q6eZjzCOtlBJcp/5m1wdtuhB1q5LGcdbdutEQWo2KaMAwsxcr6Vm65/et3B7XcipU//TZsKArHtzq66Pff6eq/z3rRdXI50MU2+T/8L/8kF/03C3UmoyU3i1MK9YxGt4kWmUymQ+XS0A2T9Qqi1Eczxc1hYhdjZY+7vliqoIvrNHBcIcIlmHnlNjQjLmtbolsmwSxgeeITrHLKmznl1i0PxVvEDJ+EylpY2XCp77Qp1CqKP3JxdEIxLxFPIspVB6cekRq6OgDFN75eBWqBhh4oF07BaHD+6oZmtcrZqwW6VebuwRb1bgPdnVCphmxt73N9I4d0RBYvGc98XGE5VDrMVqKnXdPvOwRpkXJtl9VijaElXF4eEYQoH3uhLE4Tg/OTkCxN+OGPPlKBIllYmoaNa7dJ45Dnz59RKUvUOuDF81Mm4zXFYonxZKF04s5GkcP7XQz5M8UlLq/Xyk1QKpkcfTbi6niK03Lobwu/w6XgyJ6iyOX5iPksVgCl/QOJ+Zv86S++4dnTE+4/7KPpqSIbSvzfseu8fH5Fu29z760uR6+viT056E0lVeVmRpTIZBwRrmL03Lilbxoxm1s1+v2Gsi9OZ1OuLqZoZpneTovVzYhiUmQ6hVcnI5azKfff7vLhz7eYD28IhzU6doVyFmCagQJ9eWHCahWQJlWen08odIo0Dutornhv5wR+xPI8Y3zhYVUKlBo548mKvb3HnF9ckcYrLC3n6uWcvbstDt7a4m9++5z2dp1CbqglVW6mNGtNig7KSqjnVVrtLtWGySqYKLrn7tYOFafL62+umYymHB70KZg6juFw2D8gjQOOxidczgekXkKj6OLP1grmldkRzgaklnxgLV5/PCCaVBQiIljPMQsh/ft13O0mkZmQ+xHZLCfwQmUlVTRB3cNpGAo+1WgfEgxnyn5YrFj0Og2ySszAfMXSC1h92aftVDl+fY6rQ6XqEIcxcQoLOTBkfxYnBN6Kdx8/omCbFJwiw/GI1XzOwf4WbsnmqyfPmUw8ltECq9Bi+6BLe9tQ/nIBxo1eLXiw94gHD/b4za8+VtJfmMXqfZIWNcLqHF+wgWuRSn2SsMw3X56QJT7v/+htNHeo0sCyL5LDLpzr1MSK6dzueSSHMRpfkeYhnfa2+r4iwy1Wc4SlJmdJr1elLLyVNCLKNYLUIk51irqBI8++iYdbOqDVrOLKsRI4+F7MKvJ4dXqJXgxITTkjcjJdoHi5eiAkeaj4NHJjLjtQdgzWXgiawa51n/FgyNifceejtwjzAH8qHKY1nh4xGV2Rzxza9Qbte3V0scaGJtMQ5QzqjhIeHYe0ZyEfVtq0MdHi8Du4VipSjRq1b/eZkjt4o7qow/rbaL8SUMQYoxSZN0gANYnnyokn0Sf162oxevsQUAZIMacYAqoC7V/8z383Lxcb+KuUOI7w4im++GvJ1CLN8yeKclgUrsREvgYVa25UaxRdAe2YeCshCAopUFcHmkyeFavBwpdoN9ilIrkQ1MYRkUwzOug1nc5eykbHYfQqY3oCsZPQ7FfpbHVZrMXiOGY+HFMtNIimEfVuEd1JmfgLsDOF7ZX0o2UaRPEaQzcVNCyPNKKFwfmrEXlaUDqvRKEf/EGDtz7o0GrvKLulliS4BeG/pIr8h1HCNgvU3RU2M2arMqXqjtI0T89P8fw51VqbWs1VOwfxjKapRaVSxLZE/i2h45IkkYoDe96cq8sLGo2mQuIevxZHxpJisaqAZhgrdnZbCo4kb6xgafL115cUqwmbW1We/s0VJ88nlNsl7j7cZv9uU8X9Rau/PJ8S+hqb2y0ePNhhZ6fF//1/fsxnvztmd79DsSQSUMJmb4PFbMnp2Sl//A/eougGSn/25ybnLwI1uWzdqysd++z4mpsLH8cuKqtftW6z0avQaDgUirbS2WWBaJsG01WgHlysNdLQpNvfIQ5CQu2G1kFC5HmcfxOwVdqgVzCwNR9dT4WtqBhAUVLki5NjCk2H3t1NhUaI0jlRYDJ4IfbCgPZeXd345Np/dT3g8mqkglf9dhV9rdHcLFLpufzlnz5he7+ngm6yuG606/T7XTU9JWmibLWvXlywudVjoy+wtZCt/j7t+qa6YQqkUtxNvr/ASGGvs6ucFReLG55dnGBqJrWyzouXL1WC9uBhHc3wsDOTql1S7pnxNeqWYookNfPUz73W6xArMnTK6ZMzSlqBRqeJWytTKHikbsTwXLRzk0alxmwYKDjeg4eb5M2M8+BLonnI5a8aPLz/gNeXx5AHSk+eTudqqGq6NfVBX3srtrf79Ls9ZrMpcZrQbLdJkpTB8JJur8n5yaWSWcqtGjE64+iczmaFmtHGqJuw0nnnzjtMJtecn5/fWm3DkJJIfr0CpVLOTbpWmOvJ1bWyatppiUJawipl0JgT60vSOCcNa8zETlrV0GyxMDbU52Q8P1fZAN3SqDg9SgUDp5wwGq/xVzrValHZiusVW2ZAUlkUykdF04mWggbxqZTa7Oy0ce0ielxWy1Ox+cbegmC9pqA7hOuERAtYMGOReQrHrZtiQNDULazuCgH01tGjTQ0mgyGVRo3O4RZWtcDV1ZVa+K/TEWvBKMwzGrUiW3d6ZLaJk1e4nK7RL6f8/Mrm7bHGBiZN3cKUaTyNlSQih7VKib6JdsprJQPTtyO62EZler81rN8e1LdjsBzYt4e5qDDGt4Z1eS589zW3h/t3S1JZiv6L/+lnecGss5iJ1hmT6hFeJIZ8nwyTdrtAuZpgF2KmI7HnFfCUj1s29WIvTNDyggLvZLnBeHqjPjBlo8LCv52mFapSJJilRnG5wi8GrNKQ7bsmtUKVZ3/lE2cp5e067Y0KuRZzdnSDN11RLtqspwmuVqC75zIPAgbLEbVOCdt2CFYJQTBD0y1mY2ExZ2y2u3z98a332rYc+u2S+r1Ud3Qevd+kaDWodYoqgCJsZ8eossgzji+uVIhp/zDFX4yZLEvUOzvE2UpxkItl2dJX1bQjPm65xhu3m0qSeKmWjyKRrP0JhZJOo1VhdDOl1dzE90KOjy8UwEwOGEEG15uxWmTqWkX5vAWj8M3XA2odm739Gi8+GzCXfVPxNmyzc1jHrZR58eyY9Vyso5FyI/zgo8e8994+n3/2ko9/9VrJTG5Fo1IvKvreehmIMYXetk2aJUxHkXIRjS9Q7oTNu016BzW++PwVJy/mVF0JYjlUqjb1ZpFms0S1VlKEON9fEvoB12Mft1pWqbvJYE2lXFP7lc52kbw2Ut74bz4ZUI3qPNzo4CDEOY9c1/HXJYRKNrklAm0AACAASURBVNXXilJnOSWMikmie/hLg6MnQxp1i95OW3nQz18PSTIfP4zVXmO3X6FuuzR2q5Q36vzVv3uCVTSpdiVlHKvfa6tRwi4WcKsluUgpzd33IjY3O2zvNNWCV/Y8cewzuJgqVn6ceOpD/NbePYxUZxDOuVxO8NZLTGI2Nruc3VzQbBUhEupjQKGgqQSmITx1XW55VUavA7J5kcUqUOnNgtozTDD8jHalrvhGRccn1KZ4aYGb0YLd/R3mFx7zxYr9d/rUdh2Gy+fky4zzLyw2DtssdA/LtGk4DTTDppAX8M6mrMZLCk6Jrc0t/PlMeaXFSSXyVlmcNmJ1rBQVm2RyPeTu3YdM0zVPz/6a0WjJ5VHIe99/pNxmG9sdJqsp84WYCSI8yTa4Gla6pOkUGUQ+idjk4gQrz6gXd7l6OcUqL1nZY5ymeLQh8SrML8RZE2CIg8uq0O64xPmEufKyZ/iLXBkTels1Vp5gL02KtsnKX6shUG7GdurgyAK25Ch5S+TUfqtHUeRcka4sC3+dEi4Nan6VF9ff0Gw3qVCmqgvAzeNsMuJofEqlX0SuOIIHr1ll0kmoHmIFo6T2aYWKiZjJ7XpVDTfROKC9YbFOJ0RiligXaAjLqFJVOJPx1Zru9Yp/PCqzH5rUNANLwoVKuxektXjK5XCXdM8te0UWl98e6LcZ0Fx9rpRT5c3//n1Z5Xaql4fA7fLzzel9iwz4Tpu/tTIqcNe//Dd/V8WQvHWsPjBYCakWMpkuCFKddrtKuy2Ht8d6cbsQE35JsSL/gIDLo4A0SjE1B1Nr0NgQh5tHuspZ+bnarBvFIoWiQyGEDWGaFFcKxiQL0HDm8uVfzendaeJWxVssDPSIk2dTvGlIt1Pg1bMJ+xs12tsuZ4MFnvieBcglUKrUIsFXC9CbK18BnIq4PP3kQlmwug2HOzs2S08jqqTc/36Tot1kZ79BHocKG1rIKxyPF7w+O8Efj/m7/8F9PH8srnIsp6Zi9k6xjG4ZBIFOFEW45YZ6ceTNkSUGq/WQv/zTT1gvcjqbJbYPanT6FRWEKZe6XF8umNzMFb9cUo9iMWy1Sqq0Ig5NBcKSp/XpyRTdzHn3vXucPB9wc7nkZjgnSgPuPOqy0e/x9Ktj/EWqCJEyYX34g7t8+OE9wjDis989x7Jl+WRRdA314JelcLNZxguumUxWeAu4Oppy/tLHW+a0d0v85B/cUbmAz/7mlIKVUy671Gtl9X2qNZtWu0Sl7DKZzAjiAD8RkqCHP/Eoy8Eu8fvEYnuvTmk7odZyOH05wT+HR90NqoYsg6JbGqGzi695TAsDAj0iDCGScJYVYesu02GiblWL1YzXr68IlhFaril7nrAyDvba1CXMtO3i1hr85t89IzcNNh90uBoOsC2detWl1WlSa9yWJYhUJCRKyyyyd9DBsg0syyVLAs5PJuxubamHlZ7mPNw5IFkFTLNQOXGEP28ZCb2tXUqlMtFqxvjqhljwppUIR7zNqUlRL1EsFDEDCzsqKUlEsgp+KvTDMkcvLslmEd1ai0pHU8x+3ayixUXqmw1efPVCcXvk8N562GA8vyCQsI2nYzY1DMfFCEsUQ5d6pUEaCZMl4fT5EXf371Ct1Xn57BsqrkvBsNTNTJbughuQYU1sr4rvg6UIpoP1N3zx1RVnJwk/+/kP6LRcQiFX1k2WwRy7VFCyhziIKolJulqRWQ5WLg9LjXLBIskKnB9PaOwsWWkTBCFkaeKYsTAk+Yk81DIFuNNJFbI4Tj0IZb9Up93uqETwKpgTRAFF21EpbMmpiCFAjzW0wEXHortVRUIWTddVFkKxH0d6qN57wq+PLm2ORy9odOsqfdsw66q84/nZAFOk31ZOZdvBLlr4o1gVZ2gBGGX5faZKGo7TkEDLWSwCkmnI3cMD5uaU3EgVCVIW9g0ZElpF/MslH5yE/EdelRY6ZRmdA1nRC4jrFosrU/qtbVFu8LeBod+nmkuW5/cPdaWY/x4W97viit83pcul7w1a99uyC/m/lYb+L//1P8yxfAyrRBQbLPwhmLeTQpia6gNQrRq45Zz1QkoYJOkUqWuXpft4E508sIk8neFVyM69ELNpqKvYfJHiyZKtVKBYcbCyjFavSGYtQWh3uo631FlNHfRClZMn50RZwPfe6/Ps8xGLgUe3bzK8TnnrQUVFdC+HHqkp3DzhZ4u+5xKkQpIziFeGeqGzoMBiHLKawaO7XT581OXo5IaJNWXrLZvt/iMqpRLj+SXVUlWRF6/Gt+UW4nfdP2iyElumSAS5zeRmiZbanF1csF4bisVSrpvMlmfqlmDpdchjvvjsOQMB9/dL7D+o0d9uksjCx2jx5LNzJWk5rvDCY6X1lopV1quYy4sR1WpZhWDOhGWRJjQaDU6PLxUUazaKccou3/twX00lL5+ec305UoUX2wcNfvyTd3jr8T2lo/31rz/l6mJCrenS6hbUUnMlHlphoi9CvnlyjS8pyMxmcuXjrTR6B2W+/0dyJa7hLxy1dLy+ulTTU6Eomr3O1nbz9mccGLeOlCzk7MWE1XBBZ7tGmscUfJuf/vRDfGtMsZYr//vL3wx40O6y32mixRmdzi6a1mSwuGJWGDLN5jRqXbSiyyycUik5hJ7BbOhxfnTGfLWgWqkwPF/SrrRJ4jndflXZ6Lp7HfTE4ptfnlLr99BqcHp5rBDDIgc1mxU6XUc5ZEbjCWHkK2/yvQf7OG5Z4XmXi+EtYbLY4Oz0lbIwvrV/h+V4xcl4QmDl6meYZz41KdDY3iNZ+CwGC4bjKU5XShoCRudXvPjklMP+faqVglrytjYbdNwqlUKRYrXF2XjK57/7Gm0lGQWD/r6NqRuEAqGquypQdv36miCN2X63yzKaMpsPhQOHWSzh0CIdpZhrnXqpSi4I1zSmWHDY39ih3WpzenGmQFayiL8+F7eWpV5H2YW1Gh2Vejy7GXB89oKYGy4uAiLf4dF7h/RLbYxUY+0uGZlDUkMcSTHXV0c0ywck4xnVaotiWkHoY0J4fHF+zoNH7+PbzzDrSxJPDCYtUiTNGyp+ulMuq/e7JKTFqSHSVjDxaDd22N7bYZ2OmUoiN44pl6oqdTq4GdLbrFAsmORhCSN32NysKhRytFxzc+4znnmKMCnZg061wWwN/mRJUboZRGHIY9azhOFZiJ+uFAL4/lu7dLstvvryJcdH54jGtnN/VyESxDyRiy1M2EpxgV55E81c4ZUlqwLVRk3JupE/ZkkMxz7/6NLig6xEQ9MpRimi5cbCVpGw5hvWuQoVqTaiv/Wdq5j+mxYiJcu80cRldfotUlf+HpFovi28kP+ukqQyzatyjFxN5d8mToUHpf13/+rv51GeUK61aXS6zFaXDMZH6pusopTRQJgeDp1ugclIrg8yracEYodM1/jzmGBeUn7UPC/i1Bd4qehYctUtKuaKTInN3Z76QJnFGNsQbrp4hi0MM1eMk4tXOU9/c8b2nSYHD9s8+c0phayEYS4JE4vD+66ShYJIYzwPwPZpdATdW1ASkUxx2bLA7DpSUXVpehHK2zvv3aNlpLx+/Zq8E9E5KPPuw4+YXvus0lsiYJaVGF2NWS4H9HcbnL4+p9100WyH0cTj/PSaitNitpqxs/tAySQ3kxMSbtC0AnnqkoS52iMkUUahrOHWUxU6EWbI4CzkV3/+NZs7dbZ2S+qAFVa72DyjKGe9jHj77fs4ZVMtp0S/TmKL46MrZuMR1ydrStUa7c2CmrCW04jVYsnO7gYPvrfF1mafMIhwSyV+9/FzPv/0JQd3Ntk5aOCWDeXAmUwHtxqvUWM+W1IpNQm9Ke1Ok2ZfXEchjlnF1Kq8fjVmPL1ko9cUEAXVSpUojihaJuVCTTW2eEnCyfFrCnnG7sEOc5HSrkN++P479A7rDFevlUf6yS8vaWQ679zbwcjEGy+5JId1EOOVcgInwy656FZJXe9tI8b3fE5eDNGWhvJBd7dbPPntKz689xZhOKR3t0VQFKzqDtGlx+LC48JbUZdFrTchyQPqtZpyGUjYab3IqIihX9KUyYxqo0y90aVYLBKFK/Ve1dIip6ev1JS6024xGy65mHvMU59Wo4CtGbTbdYWqmJ5EbLY3+JuP/1+my4juTp/mlkm6jLj+eqVuhqsoYX9rk5qyXerKU587GrH4tEsN1kJ+dCSQYvHkyREzL+Mnf/hjnMTiVx//juajlrI9TodDzs6vKGg1dtoHKrwkXKTUD6k2Ggy9FbG0Ydmuqj2bjEbqc9btdHjxzXMatTr7u5v4wZInT15y53Cbl+eveXl9rn5Os2uxPX6PzmaZjt1Vu5KJe8NlcqmQFkISu7l8rSB1pcimXKlhRzYFKYTxA16cviCJU3Yft0nL09s6vrVJGBi4dXAbJrojELuELNYUvldwyJ//5ivu332HBw/vkxc8NUiGcaCW+9PhEi9I1A5PEqRpKrwV4bvL+yRjPUl4+fWc0c2Ew/sb1MtVmpUWcRSo4NR0scbXEhIjRQstrHWF4eWZephXqhXeefcdOY4ZrmcUGgV2+nvIduf12UuOjl5h+tAvdNmubXM+f45npmo5LWynTA9o9m1Wk5S95wk/H1rsFFwqhkFBlt9xrHz8ajJ/I6V8e5j//w51ka2+rZv7PQjXLeXljbLyRmH5W7+6MF5uqYzf/utbhICScuRA/+f/6mf5aOSjWS733rqrKHwvXn3JdHLDKomYDHzarRrtboHIL7KY+6pAYh2HaKnB+HrCzUXCnUdSdNEi1y2Wi8GtDGOYNAplCsJh3ukRGRnheqgmdaXD5RDGa0JfV80nsVen0ss4fLDJ/Drk5eevlPukXCtT67mqKUb+AJNZgOmmtDZqqopMuvoIdMJpijex6fXbHD7YwZF1dhZgrwUaFjHUB5S6PRyrztnzS+4f3mU2i/nLv3pBvgqpVj1+9Pce4C0SLHtMQpvroRzSKc+fXvLOBx+yf/cOZycviBKfTF/h+eILlzdrThgtWK1CSpUC7X6BRrNBvbLBk08v+fiXL9jba7K543J9NWO5iOhvVRlP54Serpaj1UaVYlF80wm91q0EIpPyiy/PGc9vGThlcQKVWvS7HdLMJ0iE8d1juZxScjU1bf3Zn/4lh/fa1JuukikkVXp0cqpkn/5mU5UpmHqBNJJuxAituFJFGpcvJbHq0uq1cSuyNV4r3vvV5ZiiaI6JJEGLKn0Y5a6yi65mAzbaNVXwcXMU0XZK/PAP3yctzsjtjE/+7Bhj5vH+gz1MLVFBEblKqzq1ks1E99HFt+9WCVUNoMTb5WUzGL+ac3x2TXe/x8k31/zR2z8iFu+141PctlQiNT31COcxf/H0K3rC0i6LzJSRhSHeNCCVbsiLCUlmqwfXwXtt3I5DRXALssCipKbCy5NL1sGcjW6Fplsg8RNeXg/JHI2iFWJbBqViBTutEE5sNjpdLkdHxLlgpH3s+opOq4w5LRJJu1HZxZTeWl8jlVhkQUe310wW14SBjRWVuLu/R8/NmVyMOLmJCYV6We8zOL3C6L0Bla0K/Pkv/lItKLd3+7zzgw/wZjOSMGRva1MQirwcnrN9sMeddp9olTCeTAnjkF/84hds9vv8/Gc/QdcSnn3zDWnsc7C7zZ/9+W+YBCkxLj/68APlu46NmKFxzro0UdJlJauipxHj6TkOG+SRiykGBzkwpdMgSLh3/20MFoqyepUcK8hfyXTI1hrjWc6j9zdJbU/9jMpl2aXlaki8urjh0aMdRSrUDBdbXDnXV2pH0tvvMjsd411ntDd6eIUrnFaCoRUU91/2Zmev1lxfjHh0/x6NcotcXDErg3k4YSgkSMljFCqULJPhxYAHnW0iPWGdxHzw0Y84eHiginquRgu+efkJw7MrvLWHkeu0dBc3sLk8HXI6GbNz2MFp1WgWa4wXQwJ3RsNz+UfnFt8PXMXrkYi/WOBiI6eUCR1fLiO3CVE5nr47pEVKF1zA7y0+ZdL+bkn6xt2iULuKv/8GEfAGriiL0m+DR0ozF5nljctFyTn/zX//D/OrT46YTH22PtjnvR89JlzN+erZxyRhpDbOohtudAsK3h/EOUleZL6eYGpQsBPVOyqwIdFdZT0r1MXp0qcU2zTsEnazSHW3gWVkzJZXeKucNJYUndDzEvyVxXIkck6utPF7D7t4s5RXXw8oldbs7vaZLnziRY4mlq8gYy7Iv1KslliuK8yWOmVNGKE1evsbrOaXTLyxKhQuaKmynXlGTObkrG7WLBY6G40ef/1nzzk9XtJp1nn4bon773RYDBJaGyGr1GXuB6zna1Yjiz/46Y95cfyS85fHVKomzQ2LVSilzlWyJGG5nKhiAnEgNhpVyvUChwcPOXpxzZMvvlbQImF7nxyNaLbKRPIm0Gzu3NtWb1RJqcpiSABGck2WyUeoldOFPACWdNo19vd2FP3y6dMXFAsWO1sbFCVZu5yoZqbeRp3ry6GoeLc8lDRmtQ6YTwK1CGw0C+pAFSyC4wr0JWI9i5gO5NcCGlK91yyq7yM3hdOTc4WQrdbL6s1ZlP5Z0yVBatwalGtrVsshg/Ml168X5F5Oslzxj//z/xi7CV/86inDFzf86HsHuMXwFgOaFJWcl7VMli6Ip0oqxEaXI4LFmN29TWytytWrkQp0GIWiYri8v/U9Um/MRTpg6/tdqlYZ8zhldu3z6YsX2K0K1Z7IZSNEghWnw3KUMzxaKsfA5sMaD7+/idsSmiWsLgw2e7vgxHzzzbHqo+zvVdiulRjP5hzdXCscg+24mOZtCGirsclB/Q4FvcJNcM7V5ATfWyoGhzRtlTwNw7eobjeV51li9GGUo5upIoZKajjPympZKq95T5qdcFlPPU4HVyRJiXil07+3R2Cl1EyX489fc/Z6oLTVu28/VPmOk6OX7G/2lTsmtXMqXWkX2hEHsqp5e/r0GX/9y9/w/tvv0em0mMzGFAQDMJDbZ41n37xgvAoIcp2acHGaPuWehtu3iEQyyG20Rao6DCTgF8pLJAvL1UANLArlGggfaU1TL9GstliZK1I7oFqokKwTpt6Kvbf7hNpMFaPbjqXQFTcXoUqaS+rcW0jS1WBnf1vJO8+/GrK142JmJZIgo9GxCTXZZ3lKwxbaYCj7vnmi2rh63W3FLZIKyMBfkgQxr7+ccnkk8lpOt+Mo9MNmy2UYLmjfPeTg8dtEqceLF0+4uL4myEVBF7tuhuGDP/DUjkpcXdL4tHlQo1BvsPZGKB3XjfnB2uAPX7TY01wKukYSB9iJUBeFW/O3somyJCr9/FY5F1SH+HbEvSITunytSokKaVFZG28fAordopgut8hcVWrx5tdv5ZnbYmm5ERm6oUJF6oD/p//mj/PLj2+YDBOsXZMf/PQBW502T7/+QlnTwlj4yimNuig44h+y8EOJdMsycEHJXROHhoqbi9gn7An5YExXnoLG635GY6vN1oMetpkwm3us/ZlCwuq5ib+OiaNb9m/Rbagoe6NVZnqz5ub1mH4vx61LOCck92y0ooCuVthOTmRJqwsqtdl2+jhmh1q/S5qOiaM54zBU22FZm27WNtW2fe5fKH5zmtcIFwYf/z/PmNwEilH96KMWjz/Y4OSrK77/4zbLxL0FebktWuW7nJxdMJ6NuT49Zv9uC1sq4oKQQqms+gWT2MMsGIquJvVhUazzznuPuTy/YDqeEnk55ycrolCn0Syx8paUqzZ7h1LkjKIkiuvi6mzFRq9HtSYlGglb25tKLxdr5tXVNaPBWgG2DvZ31AJJljzX12MsI2Vvv4pllVSwStNDQvk9mQWVzovzpXoYrFdit5SyXoOzVzcsxuILlwVrWXmTpc4sld5YaSsWmqRlq9ITwTTkIimlOuVSA61g4TYlKTfm/GiusKjJ3GB6PuH+23f5D//TnxDMRnz12yfsd3s0XCENGoJ+ZuUFJOUSq1qBte6BFjK9vmEyGqtr/UZjC3/g8/TTl1iuzdZBk1peZz6cMC/NuPeTbfRlgeD5GtNLOb2ZEBV02lsS3EmUbCNJQ6dZ58nHr8nWMQ/+YJvtxw0lJYwvfK6fL2jWXfr3ZZk6US7fwzsbNFW7Vc7pYoJmSmLVJA3E2WHRdlu8v/8BZbfK0fQJJ6NvlDXQxFYcemnw6TpN9FqmWNleEOIvQxXUytI1ixON2XWOXvPV7qJSbauqRVdQzl6BwE+4uAnYeLRDse1S14oEZ1O+evJSYa077Ra9/hZ/9eu/olkus9XZIMhSkqLG/r09SnFBHWoSphlcXatgWxAGyhr76ME9hsMB49mEYsnlxfPXHF1dMMt9tt4v095pKplCj0yiAUyPlozOh9x5vI/TrFBwpcd2RbUhOdmEJIyZ+jHhPMHQE+ySiWE7aqFdEwtpktLstohigejJuZGSmUsCSXROdNrbNeXTl+YjyWpIt8Ll6QTNiqlXWkruE1aPZkd4gdBeJYEtXJPbBXkUyo3PRMO+ZRHlBQgKnD2Zc/l6SrVcUKaO/b1DjFKGZ4Tce+8xyyjg1eunqvfBtIsEYjPMAjTB6yrURUq93GJra4PVdK2Ke3KKzL0LtHzCflrih1+X6I40Ng1JzaJuu/I7UQe2fFYkjKi+7+2SU379u/IK0b+/9Zm/kWXEe/6ms+K7Zaqa0FU3z22phUzyt9P87YyuDntxEWq3B7qa0P/rf/XH+eI8UNd7uw1bm1XeevCYlyfPeXVyTbFUIMt8HNE6JSBkG3hRFX9hYJsRTnGpSoWliMG2XNXYHq4CRqsZaZApII/QCjs74mfWWSxSVeMmH2D1giCIW1dp6XpaJpzp2BWH6XzJq8+e8oc/vc/R4JrFhY4Rl4mLoXJtbHUdRsGYlZZhFgvc6e5Sq3TxpR0ok0BNzDSS3kFplA/QIpve1jZhPiBKVgRBgfGrhGe/PmG9DHGqVe5/1MCqr4gm0iTTZBE4ZHqZhttlfBHxyadf0N/qcXn2insPekrumCyWlKo2gsPX9QCzkJGEmYrAX12E/PCnb7Gcj7i5njMdJVycrBRWNIzE016i26uim77iqYudUby3l+dL9UZ4+HibslsgjsQnIIsxAYgJC91mo9nHD30mi5kqF1lMfXXte/ToALdSYbFY4YjdUc9Vl6KwYEQnlESeZAkkjCHx/bMXNywnwsLRqW+UObi7pR42EtgKAskUCPtdAiEL5bnPMhMzTajaJq2NCmlpzWi04OL5mvGJr8ovUj9TrTL/yT/5OTt7JV4/e0k5L1GzBIhmKbeLhJ7iYpllxWLoX6uygdlowmgmoDOTvdY2wSBieDahWNVobZfVDez6/IK1u+bue9vMX4QUVhatosHJ5YLjyYQoj/DDnOVCwmI2jz/YV+xsYdcc3GthufKg0vn6VyPiiQAkPR5+dEhsZQRBxO52i46eE2U5Z+s5dqGAY7tE44xmtctOf4uu0+Ps9ILTyQt0J1FBukgwumWL1Ndx1zpxMiEuavjCzU8iWm4Tc5zDqMTJ1RW1XY277/QI14KPGKlykbPnM1UIsYxD0rJQCbv0zAqltcbr00tm86XKf7SqHQaLG+bBlIJhqgq7F2fH/PSP/kD1vf71X/yaXneDdlNAb0VFd5SFmS0PU3KGUulomUwmN9z4Y2alGKsVSemRIoMyTVkdhaRzQzX8bD7cJJUuVN9HDwJKFizWCwyzhFbOKAuqmgUkmjrQKy0xkEcML+c0Gzts9B2V2r0czjDF0pwWqcddBsENhU2bXFxCcq5Iq5QXq5+lW5RF7oxKvaK6e+XqL35uSbQKz0bwGsIyEla/5E4CtfieM7kI2Wrt4diWMhoIO0mGmIvRCXZVIxOUsHTkRlIwLvcqaRpyVKjMzKVGLlCSpyzJi5LHsIrKgZMFOkuBA4Y3vHXl8O7nBSq+NHfVMQSNK8shOXTlkA0SYrmzKduiSC63zhYJD8rroHAAbwJF3+rst79yq6t/uxRVQK83DwnZQ4q8p75K+9uDXpwtMqEbwnKRg/+/+ud/kq/Wa5ZhpDrx7Fzj7cdvMQ8GvDw9U1d3uaLLm8GwYvSiRpRVSULRHxOKdngbzFlLcOQW7JTKtSULiEJp6LDpb21TbWpUanIsFZVHOUqWCp0roQ1DK7FeSntQhWBmUGg4GCUd1h6VSspvvnqJP9Bx9ArU5Z8XsVE3uZxNCQpF+t0+W92mIgDK07vqFHCdgrhUWU09xmOf2WzOxqZDo69RblS5ulhx8slCwfEFfC9NQHc+qBFYK0xSdg+6eKFDGBWJPZ3E0xkMxopB462vqdddwlBnOJ5TcKXAuUSzLfrpmtUsVG1JkzG8++EO3tLj5ddTVQ0nr7twn8Wh0+u3bp+qutgYU9WMJK4Y+TPIhK3KnwkYXM7obe3R3CgRJBPu3b1HuMz55JPPKdXLqohC8MNEGltbWwzGZwwk3ZYZ7O/uKazs9dWAy4sld+5LPZlMgrEqrZ1erZkO52zvdehstdTVT6x3OjZJlqLbOYvlgoXEfnOHOJYHpE+jqlNv2JzPTpjJz/dVineR4y88VgtxDJV48O423//De3jLMdYqURqkNMcL3XK5XJMVy4QNi1W2VlWER8cniOwscefNUpPJ0YLr0wmtnk1LouLrguTUiKuCqm0x+nqlsMwfPrzLr/7mS765OJdaWlZRTsMxeO+tQ4yOgShxe4d1SiWZmMAfwZd/fkm8lm7SGfe+f0BxQ1P1bQf7fTaFS50ZnK9WKj+w099nu7KPUypwM7tgOVoyGUwVb4hYI9QSGtsu9UOXzHSwozLzmwHp0qNQcChuOMxvZiy+nLBRalPoFXGaDo1mDdus8vnXH2PYFusbTXVvarWcm2RNr93j7dYhlnSkjqZMRzN1YxasrNsrkRSlRSdgvUpY+uIOe4gfhvzi//j3BKMVf/STH9OutZje3BacK/SHpjO8Gaj6u9AKaD/oojcMlulckQaThcb0YkUhK9CsV9StUJqdZO8gnJ/nv3omQzoFD2C7bAAAIABJREFUx8YqmJhuyIOPZKmYMTgfK45Quasr+18RC13r0pAFdCVnFiwxshRXykcmGqNgidU2qDQzbCtG0CdieHCKQhwvMLiZK/yHTKS2WH21XGFrHTUASntZHW8WMrkQkN6SbCxsqZSNvS5v//CAzBRiaJFqSTAHp3jhRCXdxW4qrUZCQxVEhyQ5dUusySamFhB6wj03sAuyhLVlvqBsi/tqjumF3H+S0Ph6xLu1Jh27pKisQlaUYVw6Wg0hjOa3YaLb5eibcmeld4vV+VYHV+6Wb9ks3y5I3zhYlEzzZjl62yEqurw8jm//XoEyyq+LU1As2+KaUgf6P/3Xf5TPxZssfkyx7QmruexQtNccX18Qp0X8aK021KodvJCQ5CU0U6xECQUzULzs9VoogGKlEVy8rZ5Qwlnf3dzn/v37ZMg/40bmTMJwCXqokoMCkEoCm+nIxwxcRaQrty36u3UO+31Gw2M+fzYgmMtkp5O6vkoEFo2I0Sql3Onz9v4Os9U5KSmVYhPDFI5MgfFwwmzic/zsSjpc2d6tqvLpdz/6kCefPOHTv3iBoToLq8pd0b9TZOyvqLUy7tzfY7U0eP1iSLjWaNSblGsNLq6PSLO5KtaIApvr4YxWt8LKG3J4b1uFWGSBJQTIIDC4+7DNZODx6a9vFDJAFsphFFB2xY9tspiELOa6WpbKQStBJdHQn3x6ofRzp5iwWuS8+/736W5WKNVStrc2Vefry1dH7N7r0N2osJzIkspWNsPJcsh8vVDs9069yeMHh5yfnFN220q7d1yDMEmpuQ1Onl8Q+zGOwJKqtiotEaaLsFAkZSnTpx97ivEuiUoLV4V4KhVD2c/Or09YzgIGL3wWpyklQ2iRZQX9t5yIn/3D93AqJouTC7UskremuA18kQWsAlnTxHCLJFR58eK1OmDlVrFZaeCPQ46+ucG0Eh59f0+VY7x9713m2gVfPjvm2cdX+GOPP/rBh4qXfXz1Cs9PlO3tzm6XzIlJug6bDxtsbhVv6+rWBa6fTLn4eqqasobzOb3DDfbfaRIbIds7m5RXGVenc1aZprDLe/s7tMobjL1rht4pWRJhJBrDswXLS/Hi2fR3m3Qe2ESFDKe4RaHQZH46JB4J/EpntVoRz+T2aFJruMRGSrcurhKHr04/x898GlaHdrPJurzianVDx2ryuPmATn2Tm9GE1WTOJ8+f4Okp23fbHNzpgZ/S2dgkLxmcDy/57JPPuXwxpl/e5Mff/4AnX36jrKzi1XaLtqJ0uo5JoaGj9U1oyQNWCiYs4mCtis3nM5/WRpveVpfJZEHF2cCpZYwGV1w8vcGfB2wftNm/t0Ua5tzMBTwXMR/fsNGv0On3qNZLyv9/M7phe2NfZQNuVktkmO23XPDXXF6vVGJ7oy/Lfilyj1jLwjDRMSTXYroEcaKGHtkhZaHYd2+7BnRLehogCoRWGbKYeiyOPbTYUWGvrcO6crBkVoFWb1PxluazAZdnpxiaTangspr6eLOMs5enKi29vduk7baZ34QcnZ6rogyykNx02NzqEgcLypOYe78LuONF7DhV6pL6jEVujW5lETnGYznQb7VztRSVf79ZXsohLPK0sG2UfPLm0L790tuAkUg1twtRadRTJXZq0hdey22HaKa+n5JxTGlbMtFl4BZN/Z/9jz/PR5eSCjOJTY3MyKiYBg93KlxOhviRS5gvbw8p9WSI0XSHpFjE1hOKlkcSx6xWOot5dHsNEr5EntPpdrl/7756k3rBnKU3w1sslD/Ulmqr1RJvFZJGBv46wYyKHB0N2b/fpbdVoeFWGE8uuboSmSUiD4WjoeFWDRVsyOwq7779gXqqer5A+DWilclyHGC5BaazCYcHB4qRIbgCvaATaQkf/vD7PP/0C371i6dUrAotKeeVoEnZYzSf0evpHD4+4OXTK85ejjGpKh5Fb28fL5mAPWcxkQM9u0X0Lj0qjZhGtc1iIaAgl6IjjlKL/TstJbc8+WRGrSlvwkhB/mXfUCzoeIuQp18NsIs5H/74LoZZ4PxkxJMvjtWWXvCscvvp9jq88/597tzZZXA95Ve//JjDO/sUSpn6jyBUh1c3VOtS45UoFLCCUmU5vcaWSnHKDStXVVXyeLeUh18CEL6ghCtVNVUovVjYGaWC8sZKhdcyXGC7pqLrmYmlblWq4C3WuDw9Uzr/chkzuVwxOlsqN0it0CJLPN7+O3c4fGub8cuXRNOJikTLN5bfr5TJelVNjCAq7LWaTtVhWW7I5CpugISz53MyKT3oyXuvoK7Tvj3g08+P+fq312SLjJ1WhfvSIeuYhKn8mS3W8hDq2kSVNZ1d8RBb6EmV0yc+g6ceO41NbmZjLm6kVDikt+dS6xoc3L9DwTP57NevuPf4MQ/e2mWejDg+O6MkAbuafMYz0jBRTpx0meKPc1Vkvvd+C7sTk65sSsUtWhu7xPM5F1+/ZnIur3+b4eVEtTRtHbbZ2dtgOVmhuyZmR1fZD5kWzQ6cnp2jLU3u1O/x+M67Cq07ng757PQZSb2AZYVs1dq8e/ABxXqBL84+USXO2iTETbq0rQ0GNxf8+nef8NXz18RpgKs71N2SktdaD1vUH3cUgEqTbt60rFhI62BMS9AKgtOIZAegqdKZ8exa/bkzX966K8o9i1Z7Q7WDffKrr+m0tjm8t0uv1yAM11xcv2S2usE0a6yGBq5VoNap0NqUgSvFm68plUoqYl9wYuqtEMuW268cXCIKCKm0il10WIcrfN8j8qV5zFCfH6EwiqlA2PFywxYIVxoV1WCz1d9Ug43ao/iZwi3HJsymA85en7JYeDRrdQXpWg7WzCYhZjHg4LDB6Nxnb+M91Rnwuy9/i5YHtO8dqNdrPjynfLXi/lfwvbxA23FoykAaRaotzNYN5WCR963aKb7hrHx7aH/L48re9IeqL5CpXpqM3iBxv9Xdv1uI6rriuMhBLp9cCRR9+32VVVFQ2Ja0vpnqcNf+mWjoXsD1QDb1GoVSiW6txv39Os++ecYycNBdH3/tqQ26XC1s2yWtWjiWhutEqtzAW1ssFpG6BiQyyqGxd3DA1lafWkWe1gGXw0scS2LyOuulr65RBctgMl6wnPo0rTbDiUdnu6oKmuvNFsPxJf7KIF3Fkt0h1x0sJ6ZYL7J75zG1UolJMFTJvoW0yy8DmoZFq9vl/HzM1bPXnD4ZEWQm7TslNh6U+OO/98dMTzz+t//1z3ASmwcP97HdApExJI0j7uyUWWcRF0czLl/OMfUapmtys1qwsdug0Zerv0OexYxGQy4uZuwcOsS+ycWZMLKlp7OpppH7D3eZTac8++LmDQq2rLjdskSV7tPZZKSu3bJoEp1XWN5yOEbBWlWAldySmpAtK2N/v6++9t/+739BrV6n2yszX8pOQFwoFQyBeGuZAoit176iPe709rk6nrGzuUunbzNZnGEVCphmQ2Fm0yikoEG/s4Up+F4F0NCYzscqaOVWaqrZfB0tVCMVsewyBCQGVaOFK3VvWqoOk2iZMR16XF8P1PV7Ph9x+NEBf/j3fkJ0ecX89AIk6m9opIlBisOyahFIfD43KAvSIsxYRLHi11QaJU6f3agDeoWUWIg1sEl7r8jHf/Waz359SpkyzUbGz3/0DievrlWSsdKr4EUT3v/oHnFjzXR1TdWskQRVfvs3xzz7zQVbjSbNXkMtYM9en2EYEb19h70Hu8rZMRmEbO7uohdCJvkIs6hjlFL1wFjdRMqbL1dy0XVlcTY9XuDUoXQQqwPSCptEaZHtew8wfJPf/l+/pGJJsvK2QKG3u0Ftu4SlFdk97HHuPWU6mhAuxEZq8/r4HE+6W9MOf/KDP1YP4kWy4CadcbY6plE36Zf63N14j6v5MWeLL9UCrWn22LDu8fw3r3nxzVe0+xts9Haw7VztJyJvxTQYkW4aRGWZfmV3ZZAuUhy3rsiIthWpKVNQyVpRHuQuaeIxOpso+dGsZRiVTE261WobJyupENcyWTOYDEiSubrZZeuMxdpiNc8oaAYb3ZYqJbm6vKHeqNFoiy4/ptq0KdelfzhUQEAviwhWJbKojluuYhRTVr5U7EnrV6r2QBJUigK54WuEfkrFbaIZsisQDr1JkNzWMvqrhHq5qdAgSezjBwHLICSKQjZaDZJVzPh6gJ07uGbGepSR+kXazSJ3D+7y6edPKX2vRamVEw2GWEcjap/5vG9WOSyWqfsyVUu6PsdU7UWZ6luWoUVN5W+AWr9fI5fqtw6W7ybybz3rKlUqsuDtdC8Tt5q6RZaVvudvLYtvZFoZnuVQF7lFBjH5q/Zf/suf5XEeMLgIKbkVojyg3+lxb6fOp589YbCQpKcI+VJqIM4Inbpjo7WLGLZNzY1IwzVLz1aQLiOK0CwDq1CkWqvQbNexbQUmVMs9QzjbgRRSp5QdV8WXxXIkPwNBvQZLX1mmKq0SxbqlkLNeuKRb3SQJNfWiiuum1d1g9+Ae45lIC0MmNx7VZo1ms81sMGZyOmB2OqdoBdyMIi5HHm5fZ+/BBn/npx9hY/Lnv/gKf5aiuwlu16Tbttls3KdQuWJ8OeT6ymN8nnNzM6PTvMPTF19w550+lWYZsyzylETRI8argUr5Tc5jrocB1UbO5nZdLRAfPLpLTqAadGbzFcOrCat5rFCom7sOhZKk2orMFyN8/7awWvjyIlusvLECgckV8/DwPvu7G6od6c///acc3N0lTGas1h4l16TWdFTo6LbeylK2MlmGtcsdfvlnf833Hn9Ar9di5V+SayEFt8la8LVpQru8oWiaLdOlkJgsY5/52iPVA7QCqlVJwip+tFTTXZTHStZgLVCpumJNr+QBrdsYhsvl6zmffv4FO+9t0XvYU8spYzxBvxxhSmOLEaNnDoldZi7eeSvDCnOlFQdLT8llhZpOuWMzvwlYjnTy8lxdq51qncZWiS8/PuHlpxckq4i7h1V+8oO3+ebkisC0ibQI1yny9qMd8tKUiIB6qcXkSueLT68UuKxccXn6u2O6ToXd/gZxFpAWA8oNQ/HEK6VNBpM1k+CarQfyZ0wYX81VgGy2EJmtR7PeIVgsmI6mRGFMQ3YohTGpHWHnFVjqROsC7z/+GWGw5usnX1A3qlSLNTYO2ngVYf5YJNGcVXilcLASf5d+gtGVxtXpAjMo8ycf/iP1M1znAZPVCQtGlBtCsLbQ07pa4l1OnmE4FZpmk/PPpjz/3bW6PUotYrXsqInzYG+f/nadM23EZThFFy550STPpBAkJlisOTjYxxe78mhKrVTBqdXJrIzYnzM4uyJPy2rS3r9zSMUtEeapKi8Zjy+YzJcKOyH6utzoxV5c0uuUy3UiMR7O1qynawxHkLgiHEja1FNM9XpT2qbkWEjxl+DFgkJ2VE+vVczVYjTyQpJMdm+CVQhVw1EelZTkF3oWdx88IklFxvEVDO+27FxKhyzlbDI0F094+X5ApdijUxKLaUY29Rh5MTeLC85PJMwn3o8adw7L3P2oh1ZtsJJSjskN1ssl5V9PeLfc4L5ZUtxzwUWkUhIiuncikIVMlVHIAauklDeullvein5b3SmWZdUEqqlltJJZ4ohIy7CTWx+7uFfU99By7CTD129VHNlVinauXC6mjm6a6Lr8R0f7L/7bP8lzw1PLH9N0lJ+2VdnBYc3F1SmDZYRZsLGMCNPUGV/PqZgOnd0esyykVo6wopCpdBYKrTKW4JEUMtSVXmcXZY2Vfvck0fRAdU3apvAeblvfnZKLJ1cqz2M9DvHn0OrIVJypD0/BtSi7FbXQkhq1LHV49Pg9hca8GV9zeXFJyRF8aZHRxYSbwQADk3wM9Y5Blmscn47AjBT75OBRn/sPH3D89YRnn4wpNROaezaNRoHtjUNuZi9UwcHiaM71JawT2G0d8MnnX1DZrVBr2yoxKPF6ijFhLgyLjOPnCxXl39ypKmayklwOdv4/pt6sR7M0Pde61jx88xxzRM6ZVVldQ3e73W6zvbeMOUBChg1iC4TEAUicIMEP4Ig/s09A2AIZbUtYLdvt3XNVdc05xxzxzcP61jyg540yoqVWV5YyszMjvvWu572f+75uXM9guQxVOnQ2m6m3rTxInb5svW2yWKyGAvkqWS4nXF9dq7JgQdiKlVGm5Pfffw/H0vnis68JVhW6LSXHKzXxST2fcDrEWyttLhLhHwz6dFot5QK4fDfGsurK2y7atwSgpM4sziKlze0172PHGo6jMxHZQ6totESvlw5UTdXSyU0gTpcKSSrTqiygl7fixpGkbiFYH8yVQYk02rfYxGOcwxGVOFvkYzi7xhoLZjFBM3LMvEZhdIjrFaEdkG9LzKzOxeWYvf19hefdaBPC7YrxWaqgcTXPYKd9orz1L96cs5kGxIsNzz84VPLV7SZjLQsuxxB4JY8eDbBcacfRaNdHXJ3GvHw95v0fPlGhr3dfX/Pm82+xsopOu8ng3oBaL6XbsfHbR8zTLWkxI1kmZKHw1qUlStphMvX1lx/LNVsq1IJszSy8ZZsu8eySjueTzByyW5sH+x8pJvp0OUaXBbxXR6sVBP4NYTZWBdhBcotuydMnFkiP1bTE2vq8+cMt7733U54+uq8SrUm15Tx+w836BUkSY2gt5WfPtDWN1pCG3WL2ekM8MVgvtmwWS3YHA+We6fbaRG7Cl9tzQi2nLYOXdBpEEjDTVFxe5EXbarOcXinAmem1lTvKMiUo6OIYQ7VXEM78NptzdfOObTDFtYVkqOP4NbbbmO06w7Sh4QzVv5PhQMBOem5i2qIESBubuFpCFS4cDn3abUlda8zGBcuLkE69fdeP4ERk+lIWOOiIBdNTjqQsdMk3NW4vl8o6vf/0WEHvdHNNs9lC1+7YQ1LxKCjoOIAsiVjPIwb+A3qugymSUr3GNk14e/MdcRTx9tsxuZby6I877PRGmM0dIiMmHS/Qvw3Y/WrOj+pD7kmtdFKiq2q4O/tIJQe6LES/h2r9s8VQXZ++RyMKJVMZF7W74miZ6iWElChuu5zuUiknp4emrI6ZXqkuUym0UVVz3/eRKn+6+ue7tiJlXfyf/9e/qCozQtMSitwiKYSH4lFsL7C1ikUmmFhbLaZ2dhuqKMJMhMRXJ/RKfFcCRBW3s5jENFV4yLRF65Kf01SFzaVcSYRtIMOZmap0mEx1m40sRsW7Kn+YAl0cMFuNzTxVS1Pblzd5jflySSk841KWD5Ziscg3bL6+UPa/aC0FyybracDlH87v5BO9ZPlqg90yOXrcUu018TpShcbewOCTn/6MZAV/939+ynC3zu4DXxVsyCQkXt1K00nejslnMbX+gNt5wsV4SVE3Ge60cDIH3ZGGlBCcQLqDmN4ULFcr2l0Hv2ar2P/O3ohG02Ixl+19i81mQiwNL9KSZBSqzktKMur1hrrFbMMb1qs5m6WmrpOC7n383mN2dgaMr6a8eXmO47jKcpUIpjeSftGKVkfi+ZHqEd3f32PU75FsctbLiHbXZxUsibYajx88ZbO5pNURLkuhyrf73g7R5UKxr7d6yaAvELA95QeWpnNh96iuShLSXCYfcdWYhLNIpfWCSG5JG4qZvFzq2A8liOGhmQ1so0Y8m1JNx7TiXBVHyGQih1ZeOSS+xtqPCMQ6GTWZKD3f5/6jPcbxLTgZwUwOUZusHHPYekiRGMyjDUUYY+UZhiNQOYeLZURp6rRbUlaypL9j0vclrelgaR2W84Lx7ZLjJ3uKF74YR/zD3/69Kk2WcM3OPZ/Hn9z1ZhaWo9wJF6+vePflWvnu790/otur0R7YCgEbJ6XCLZi6rdwsq+0t6+QSQ0+Vu2t6WtKphnS8IWeTU7yu+KIbKFqynyrpIsqmVGVb8boFwSySprzcZtc57spET2Htazx4dp8Hw/fIi5JXl9/w3flvqHUcdFucKCFhuqTe6NNuNXBSl2RRkYQldavJQHABWsqr+TnrastGkx2WQ8v1KMpQ9e8mVaBkVUfr0/b3ibZzVbFX6wxU8XdaRdiOx8WrOVUsmN8CrRawiS8VPVAYP7p0ztqGYhY1Gh1VL5dGpvp1SRzgGobqQ6132hRlrHR60X8Fc+w4MqAGqvnMa+1w/vtLGoZFd0+QCQmr7TmbMKTdkvHeUDmBPK2TbmuK9upKcDCLMI0lnX6MLzD8qq0CibJ4RVsra6NIhPm6wk4GdBwft7IwXZdNNOfb02+V114Ww2Yzo+oVWMs+nYMBuV8SL5fYb2IGf5jzU6/NUWqiS+1hXqoie8VakUzA9wtRleAUeUQsKd+zWu709IRC3OulrmQXmcelCCiRKT2/+z2kDc7QK/X7GlWFVWkUxh3R884ZJ4e5oX5/WZtq0uwkE/r/+L/8eZVXWxpNua5brMKK5RT0bIybVwSayVoomE7Bg2c9fNfg5o0st2zcvkurXalQRDDPmASJWnBJycXOzo6yMKoG+ipTqUcht+dlovQzQUpugq0y8QvgSg4p0RPnt7JwDPGbOn7bRtN8ptMFpZ6qJYosz1rNIdPZJaYt30CYXtkkctWaZKTnW3QPzK7H5kpcDBsefNKk1nQJJwnEhdI6n//opzSau/z673+PVuaM9j06Q4/F/Fo9VJrTx9ps2c0C5jl8M9+yFYaG7yr+ix2CbsOymqnggSEsdK1GlMRKx1McDFmcDNt4vs5iFistslY3WUynnL1dMJtNef7RE2UnE71yG6wpqjm1us1GGM2TLf1Biw9/+BxNM3j59SWOUefs4qXCoQraYLWeE4vMpWsKmWo7Fjvi+5eHRirH7Ia6pSy3Uy5PtxztHmN74kkPSYOKZl3KMWq4paEmrDCTEMwOfkN49hMl68j3TKZQ8QpLaW+pmZh6hac5BDcRq9mKSM/YkqqW9rIp03cTR5fy73M2Vzf4ScVJq0bTl3ndUDHrJN+S1gxWtYJoldBYt1lvZUJu4vgGi3yF3Zam+Aam47BJbqkXTW4uFirC7YoLxTOx6gaLMGUiFMyWr0iMQgy1awnGJsDPR6zXYBp1eu0erb64aipmi5CvP/2GqzdT+q0OJ++1GD4Va2yhmN6r04h0rSko3N6OFGDUmM2nDHZaXN9ck6SlcsVIelkQ/curkMGOSVyO0Qw5aAuke0Vu61+9/APD45GSzWxdfPp3g4zcsjZRoA7YmtVRZcWzyyU3N2uC+YJmz0Vrujw6ecAPjv+Et+JHX4756vW/Z+9JHxxJbS9Yh3OqylDS2/FAuDl3i3dPb5KGckDknKVLlnJ4agZNqyYqkrr96m5JoW+4ur5mr3efYeuENy9O2cYhOwd7mHpJVAZUesHkzZLN9YL1ekVjR8fpwmIi3QViw5UhoMC0BMImgC7hsBhML2eUATx+dEhnzwJfbMrSn2Co0hORX/I8ZLmckUc+3Z09RUPUs4xG21NJ2O16zvJqQXPkURi5Ci3lssilpYYv6d3dzhfs7hgMBrJ+lD2e9Ar7hIlFFN6oIJQA4pJ5xupCw0gqmq5Hf9DnenFNWMS0d6XSUm4aBmdvpmjrOg8+OgYhUEo/8dczDl8V/EutwZ4YD9Ics6xwvk9zCttcYW2/Z7grl8r39UT/LL+IpFboJjKg39HeC7Vc3pYF6fftRqJB25qOoxvK6is+c5n47qQW/f/rEBXWzT/LOPJ/o/33/9O/qISb7dRWauxfRSazCRTbGU6aEBsuy6hEMzIevNdh/6hNsIh5/d1MYV7v3e/jUTLyO7w+v+XVbM1g5LOn0o2ywb2bGuUqIbwTub5JE7fYhqT1ZL1aEK5kseFwfNwj3iaKveE1pLR3qD4UMp1vkxWBvGH9Peq1Nrfj1+zv9lguIl59d0t70GDzLiB8u1LLxeZBg0a3Riyackv0AJ1sKR5R6O3ovPfhDxnuP+ez337G2euXPHg4oDvs881Xn1Kz12jWLm2nRT1c8nK25SKOcPUMS6SIeodkKVe5lESLVQN6mWg0GjU08baaGjVfwPsmoqRYXkmZm4yvFxzs3eNo/5iz0yscQZC2DcUrlwq4zWaJYQsVTiiMBb4rbUEj6s2GspK9ezGl4Xd4+foPjPa66lomgSH5QAfBVi1EXUeYzU32RkO0Un5sqgdR+NlKg3Y0BsMOpWlj6ybL60A1KaWFxo8+/pBWzVUviOlixnw1UaS8fn9PXYuLNLgLYLg6cbmWLylG5mNmHobnEtq5irTLG9WkS3wV8uKz36mGlmqb8Wy/Q6cuCxyPKE1I0oBCDuqaUDlDvGWNSnPIBKyklyziJXvHXe4/uc86WHN7fcuD7hPlr1+Ea6yiIpK6wZrN5WRK7pv4LZu6baphIpV+y8kKIgnYdImijONHJ+Dk6mATi+jpy3NefvGOo9GQhz/p4u7Y6gV7czbGw1PLYkOadTYJ8/FWJXKli/LVi5f0BiM6/SatvhSFX2KnbY66PpY1w+/sUbU0rrZvSYSZkofYvk/dMylCSe+abKNQBVFMP75rson76FGD9SxUFkS3ZWB4ctGu0/faPD3+Ae/O3rGYTtg5aVLWEiJ5NachUbZmKyUzek6/NWJvdMh0vsCQ6dVqqTj/1WzKehvQbTTxK5vF2QxbfveDBm4bTi/fqb7WZyc/YL2QBLJPKMvI7YRMWshsjabeY3m25NPffkd7t8YsW7BaBDx5/Fi96MSRIjdG17GVVFtvNPj8l59irHyev/+Yww+brAoJx4mE5bFcX1EJJ7+K1eBXJW0cfcDLV+842N9Vz7Lfb5CLw2VrseGMKA8JRL7RGuqmJ9jo4ahJUkyoq8FQlqbiXBFZUicvDYLVjDBaU8QF8bzg21/dsJ2GfPj+e/zo46f8/Nef09px2HtaULkJbWeIt61xeXHDzpMTqnrF+fkVyXnAh1mdj1+njNaZmrBdTcev7g5uuTnLOSrJT5nY5TCWyVlN6NLnLnbEwiY3MswiU9iLqa7zLs34NgmYyqRepnh5yaFm8cyuM0RTXcd3rU2mAsWpnYA4W6SPYFkNAAAgAElEQVS4XoBo35dLa3/5bx5Wj589xrIXFFrEJrPZhjauCELxlukmlcYpFXLp79k8ek8mFUPBnM5OrymSiINem71emy9fvmORWBzc71Kv+9QatvIqC2daLgbhVoIQ8ne74xvLcspzDK7Op1y8nTM4arO/M2I2loosiweP7ysW+Tq4UQ+u4zRoNg5ZSRlHFVD3XHWYb+ONaoJZvdiQTzOMqqTeNbCOdXrDpmpdkVSqWfj02z3S6opH739Mu/OEd+9O0YpIWamSKuf28gU1a81yqeOZLa5Op6xSoUW6OEJ+y3SsWk3VZsmIIz2Zi3WMUUkphInltVXZh9pAGx4FWwwzxtBdVdqRJy62IenAOf/hX/ypClzcXs95+e0lV0KEc0vFQg+jDY2GpGu7qgzg7PRGYV7DTcRiMUasT3JltW0Dv+Er6SVNQ44O9tRhPpkKXExuP6gygoPDe/Q6bd6+esuwt8cm3jLc6eNLgCku+fqbV1yen3P/ZMiDR4/k08jZxTvFuRf2TBanynvc6NnKlpYVKZUlVT+VKqm2jSaG3iAxhLqpUZyH/PJv/klNmLqvYRY2z/ZG1CV/IOlddWur0Kw2KycmNEOs2FO2Pbvj0xsO1E1IAlezzRW30ynr8zXBlUGhFRw/HJFGsSp2kNrAes1nq0dUboFjaTQdl+X4mmF/jy8/u6IhNL6iYOd4H6/tEgaBYuHIYXD17hbfrth93LmbGDPZL1vKK29oLl1vRDALKTKD0/NrFalfTuZYtovtG3RHTbVInZ5umbx+xwdPd3E7bdxDi1VjSiq4aTL8RlvdKKVT0rUFaDYXC7Pq4uy3fLa3Jg3bpeY3mM1kyRYTBQE//6cvGN7r8MM/+lAxxcVI8ODZPotkxu1MypcrxSwX3o1jO1SZyZPH7zNZ3FDldwu+daqx2WxUaKzV8QiDEGOhYy4LjKFHrF+ziOeUpc3Hj39Cuym2R+GIaxR6wJurczUlFlKIrvs4Zo9lOOdqfku7WVd4bcEUihPJtRv0eh1W8wXd3T3S7ZrZixXRpuT9n92ndAvFdimlNLouFlpJJG9IkiVp6JEvO2rw6w721cQvtFBdBodc52b9OU7do9AaaJVNJM1gwVbtv1p9Ey1vs14Id8bGa+iEyZaikoS6WLBX1L0mq8uIs883LK/W/OyP/whLz/i7f/iUtqR3P27iWDbbGxj5LSxfxz0ckhuJ+vrt9wY0Tmec/N0Vo2ml3C013aIhC0xZMxeSfldrG8U//2cOizrMv5fRpX+50FKFbPhdlvP3cphnGRdmTla6xHquepuPgI8x+Flls2/o1C2Thm5JxxKWoWNYhiJ5Wsii9XtP+3/xXx9XUqsmZgXZ8AeZyTJI8UyJ2lbMpZoutRXkqtDWHD7ocLjfUa1Cq5UUJVyr9pi9wwGvL64wrB2shgCrKrUMLGUbnQuES9gGOsXGV1c5y74LriRxyJHY8SydLJVt+xTXFEugHHRjBr0RrlOp4IXYGD1/RBwJdCpgu1zx5uWE5sBlG6fMvlxhCclO4XObmM8qVZ9HIe6JiCTIldd356TG4/d+RLi2OLs6Z3enS0Oi19NXRMHl3bLEbhOsEn7761NqnsXOU4Hq1MjlXJU4vaaeehX3D9MKz+uo4EFvuK/2B+LNRjbPZoJuxNh2nflkzdXZAq0wlb4uen1v5BNFW6V1X15cEsVbDo8GtDs+9x/cV4uQ+XzFzfWUZq3FerVUU8F6E6nqKpFZGp2GQhoLSvj5+0/YLOckRcIs3pKFGe2WztFxlzzRCeZ3i19xRlh+jeV8g1WktPwm37x4wyoQsJXFsyfPGfRaypopuN7J9QrN8/ju7A1ZKL2OLoYX0z9s4rfb8hFTE5PIdtZkzezn37KoTMynBoMjh5bRoxxH2OEdN0bN8qlMFnWiTsbajzHLOrvtIf393TvIVCiBlxWpsVFBqfXZhsk5rOMFewc+ruFR6S665XHvaJdxOCZElvISB41wxTpm1UkzYY1LmCmm1emyDQTWJZC5nMGwx3q9RROypFSaaBY13adIBLJkC/abi1fXvHt9wWIZcnB4xJPH97k9u2A2WxDKraVuc+/wAckyZzkdqyyHbBzcYcXeh9Bo6Io0aPltqtzEkT6d+g6nr14wXYxptC2GPYtwIs4vDa2scXMmvZQR73/wIderiMi8xWxUWN4dm6XZt8m0hM06JpZUYJmqVGcoCdzMYjgS+SMn3GwoM4+49En1gl7dx9EyNkmEX7TQxhl212OZzFkmG548/oiHB++zWNwqhPJ6tuTh+/f45a9/QyXESd/Dc+QWIxN4gaXfvYQ3oeBvNwRbYfkPGQ7bBFIcLdZHPWRzGfLiiwm794cKUS0NVLrWZLTTYb6YUJYrGs0Czx5A3iOJNqyXJbPFlP1+m4bZJyszbrevVdJbt1tEqeQfZsgAbDslo+Y+p+8m1BuW2nOJ5TeOYbMymK0F57xU5oo6TYJTnXyRM+o2+OLLNyyCFaMnNYa7bTbXMYuLiKwIePTeiPrjHpZnqZfxfL7AeRXzJ79P6Y83VLpG03JpyS5QKji/18/V8vL/V2UhPxZxRckuecGCgpdFwV+XKb+xzDvYWZXgawalLiU6cr4UjMqCH0uJteGpA75t2LR0Sw3Vsq+QvZv9fduo0uf/2//hJ1UknuXelv3DBhQ1rm4kkrqm1TKZzmUB4anFSV6s8Rolhw8HtBt1DKMgDObMbxI1SXp1C9c+4XIsZQ5rxX8RW5Jq5MBQeloxFhmiSb0l9VASxY159OgxYRKQl2soDOWL1Qqd7XJNJZNkt85MgDn9E+JSFlJbbAompxMu387pPWkxv1lz8+mattNE13M6OzXaTw1KE2pmgzTMOT8VKFHJYN/gw/f/lLPzCTezmVqiiv1aYEB1EvJiAanJ5W3COiiwPVNhQfttH33TouZ4BNqYUIA+lfRvOsSZqxgUo26bwkgU/L/IhOmiYbq2qsoqopz57UaePUzDw6+1qfnidMnUB+/m9lo5SZpth8FoQLstLwnpnVwSC6VPDJDpBq8mXAhXEfwWtzFpqqmuTN93qDc02i2T2WzLdJliWg6HR1087w4aVmWCRK0py6UgjKUpPVgGqhy57nuMJzecnV3S8Voc7veUhm+60naUcXZxzqefv+b2JmD3yOHZhz16wz0wapSarfb8ZpBz+qvv0BYxbtfCumeROwVe6VILKhrpnRdbrySYo1H5PvmwztoDx7rjjotLoJQrcy6Y5RLNy7DyinCRqcJoT2r7TNnJ1JWVULDBD987pJKWHslLlCLnLNWVv0g9ylQcKZbCDch0bzu6Cj/p1BUiYrudkkaBWiBalYFZGERxxToNcTzBNjqsrwI2y60qXpbQU7/TVVKDOBWkYKFeH/Dtixcqui+PmHB+6t067SOfejfG70cUtkl87WKu6hw/OuTq6vbOvTMqyPNIRcatrAulOIxs1vESt1nHa/p3Ow+xVspL0pAdgZjjClbBCk0auzQpPReroKpIwK25aJqr5LzKFCRFnZqt4zgZYTRROOAi18hT8Jy6kjEPRk/p1ocE8bVig19frxjt9jje7fGr3/+c0qopREMWh4o/3vBb6jb43Yt3vD17g+aIW8Zkf/9YJUU32zHhOlbFKEJS3G5zag1f9efOl3Kr0pWUJ5beTtNmb+TjeV3G0zl5KqAsWKxWqipQnHB5FRKnko+QtHGNLDLUQrYsZYA07qTASP5eJY22sKcs8qSmdnST2TVluVQVhEmgky4c+mafZLzhu9cXVK2MxkFFV+9y813Ku+tr0CN+9C8eQKNSZddSsD1fhtwbF3z02ZrGNMTTDFqWS00OdCUPy1lXYckBLlIIlZjxFBYgExdKofEm2/K3Ws5vCziXoJ+hUbcsMs+mSlLlOoplv1ikDPwaP8w1/hSdA12jZ1l0TJu6HOqGSe4YOOLiEQeMLFiffjioLFNneOTy/IMunbbPq5ehAig1Bz6XgpLMUZt5kRjkgRAaX6/rMxpImCVmvUjUm9tySpr1+9wub1guZgrQ73tifhfb4h0uUk9MNF1cKZ4KxIiMIjY7casYphAYbWX5kU25tKTrpZQAmIT5Bss5Ia866kVgaDHf/PYtZD7+scPiYsb89YpBs62utPJ2tvflzyucCE8dAIKBXa8XDIcmj+59yDffnJNkHnsn+wqiH4YLjgctpuMpb76b8PrtgnZH9FddNQQd3O/heA4dv0HERhV5VMIbr0yKxFKLHUkkVkZOFJXkqaXq2cR6JfV1clik2/T70lgdz2+ql6KmpRSZXP8F8iRVXEsGg0Mlum1WSy5eL9SNJopD9XLxmiX9fofRblO9AKUtfS6NPHFKq53T7VqEK+kLjfAa0lwk04wUfGvYdoc8Ntgb9Inl5lQJlL/iy99/h23YnBztkiUBQSoOB/HAt2jYPdquS7gO+OLrl0T5kvvPh7RGDXLNo6xc9X0qNgIZW5NFW3TBV+oZfkfcBjbJssCNDYYCxpAnVTPU4rFyPLJei4UlHuMtrlWiKb3QpVzdDQJGXb5mKb7tcTW9wXRMLFc0S5mkY0wzJCsMWq37inGxWE2p9ErcsWSxruysrmUoJo1YHsXN0e/2qTlCJoyUP3kbGpiVuLu2WHpMVuWcvpqpnMKz9x6ys9sli0pWkw2r5USBquQSJqCofr9FKIGVIMG2BTFg0R10SIqYtTamse+oVqOeIw4LlyTxGR0fMr2dUkZbvEZI6Ytu28ZYDZXccptNqY809VyaTkqWSSJbvM3CNnFVpFwsnVmSURWi01ZYjriQSixJfOfCO2mqkpG8FL9fQc2N1YsjTeTG6ChZUF5sdb9Ft32MY3SZ3lxSGYEaTs4vrtSz8+DBDl+++KVqTTI1XxU4uJrgQRzlCX/19jvmqxV5oeNLM5lTUq979Ho9bNMn2M6I45WSRmQRKglQSXCWZqFeUgKJa7Qcai0BbclyXoKMJYqdpf5j4rg11YdraJJUFwu1rW6cvlcnyxK1H6mcWPWgSnn1cKdBsyNDjItBl9niUuEtBG62vE5IJ4bCIwi7yu16rHXpUZ1ixTV+84/fEiQBP/zJI04+aZFEFYt5wFwKbAqd92YWj351RWsW4xuWcuMI/Ug08zt8lmxECzQBnamlpdg1CxLN4CKJ+asy4d9pEUvNwSwNeTxU56/0RyRxTLiJ1WdUcAVd1+fDeo0/qwzeA4amQ9e2aRg2roDKbANHcV/usADa8U6jEkiQO7B5+EGNew9rfPPNrTKV7x4PeXM+QTM99aAo0pnsj6tUVBvaLYO9vYY6hAXPKRx00+gqR8KVcIbTmGZLIsUZjinWHvFrSlGx6lZS9hvfb6n/zaXlyGhg6qaSEgTQL5qncAqkBcQwArLSwrQOKBB+RsC7bybolYfRqhCbq1HYd9PVZcpqFdF87FJmkgorKA0BZrnqpdTpJewPHvLFH04Jghrvffweq9Uti/UV79/bUz73X//7L7m9DMmrivv3jrh5N1PX3GU+o9drqslOekGXUqQrkotY9Kyc/kCsYAU3VwFx6ODUXXZO2mi2ROUrVlNpC3KpN8Ta2FCXsiwJSUTnTwvW25kqX5CpSbDCi6kAqhbKArYNYzTDpL/j8fGPn6IZsQpryRdzMROa44peTzCdBUko/nEJeYjOK19zS3FOxDop/Ji90R5BHKjru226vPz6FWVeqiCTaKVOrUFr2AJTQiUpTlXR9u9ASVF1iy0loYZHVphUshBKIV6sFD8mSEO8mkMZZ/TrHco0ZbmNcXKHY82liGJyTbR2uSu7BL7N0paXi9zqcly/jpXWmb8V3C+0hiaaWdDs+VzOz7BcW6UFJR2IFpLmUzaBTEU7eFIqvt0opoYspyzTo1W/k6rEWmnauloW12yfZLvBsZtoVZPlLKZZ81heL9US//hJR7miLr6ZY7Y07j/fZzvL6OhDxleXbPOt4uEI39yrWWyiBc3mSMkIQbCg3pQKNp1QmzF4OFCl6g1T7GYNnMZdEcU3v/+KXMq2vZhHP9ml060xeaPz6rsNZxeXeC2NBx8dUutqpPpcFYoYlgxRNdIoVD2ZchhuFpliKLWlp9QX50fMdlniNYbEFaSpHNwRprVS6cma26YhLPtaU2n5Qp+Uz5pA5H7zq39QzgtJectuRlhILbFHSqvQdqmau0JxiUw3at91sxgzmV+pZaBUWI5291XeQT6vMo16njjnzpXEEqzEN++wWeY4mkNz1KUQnpO4Tl0hXwaqNEeAdFtBKsgkiUiJdXVOyI0iK8TZJgOi8OktbFcQBVv1/dXFIis3/dRQ9tL+zt2BL6UvwWauCtbl999epZhrkexqtHsNzG7Oxfw1HWdHwQFfvP1K1d8dngy4mQW4lct2veFqM6U73OP9hcW9v39FYyUpawOxAMhiVCQXxSxXEBbxKBjKclgYolSUvNF0/qrc8MuiZCbOtsJUjB3NvdPE5eYq5dzbVUQijjpKJeec9Jv8aabzs6riwHIZeB5N08bRTdWlK6xXRXqUA/3D+8Oq3epyE95w73mPH/x0T4VLqiijXXe5GsesNkIA1BWgSmiDmbal0fCUt7PTsdTiSCx5ImaJE+VgtMcyWHM5uVbBIkHjapXY3kxq1og4FddFphaKAmrynAbbIFAHSRjI8rOGK4uh5a0qwHD0jmKDF8aGrPCUTiUTdbqVxu9E2bKqpYCUuri+hRGbarqomgllKtAhiZtX2HKlsRIG+wmOucu776YslgZPfvCQ1XJKnC94dNik1uhz+m7ON7+9JCkqHv/giLffnjJoN9nEC4yaQctx2NltcjZZERY6lmHTrOscHXSJtzlffnql+hrFgfFHf/Y+lSkkyILx1QTbEJi9bMPvSGl1X6ZzAZaJrTNnNOqrF5uElJIwp0zl56ZKBhBuRX+3xvMPj4mSjeKUi89fmum3my01V2MbrFStn5Dm6s0OflM0/YzpfK5eFHLlPNg9ZLaa8vLlJQ1PwiQ569VKyRb9nSN2B0cK6zvbvrub7jxpnhJutaU8yKVmKamHKkEcmsKwEL5JGmiqNg4vUg31uuw05KrpmapEerjW0KKYTB5kmSytGpOyYG6k6HakpkypQ5Qr8fzNGruSh7Zg594IGoJlvlIJZem69R1P4RQWmym6KVquqbgvsruQ4hAh8qmXVE16Ktcslgs8z1ON8dF6pmBQfmuX7czk+rsrHhwd0HS7Sj7wdyrKtZQP+9RPNJp7GTcv59SjXfmq8ur0rUIAy5Ta69XJCChluKBLsFnQ63dpttvMVrd4XZewWPH+R+/j1Aes5pJAPmN8dSqoM1q2Tr3bYC2lLUWHq9M1y2DB/oMerV0BTBVgC9E+IhVrWwyua6qKQInAR4F0w65UuCrXDYWLrjkNau1dVpHgJHJq7lLFyLvdnbvmJdMmCESecqBwiaOQVy8/5/z0gjTR6O/0ODrex7V9fM+l1XVZbG7JE1T92qvv3rCzO+DF23eKnio3Enlmd3cO6A96zOZjJmfnBGHA6KCm7I+TyUrdDuRmJmjadrevCqLlc2BLyxQbNnGseD9ZAuPJAs+3GY56KtQkqIqFAOf6bRLpKnZrClOd5VvFU8kFGxCulHwkclRRbOl2BjSbHcpiRakJCrnO9jxg8nKJbfnsP9phlr5WNsij1hNqrkli3qjn78sv3lLT99gZdLk6u+RiOufwyT2erWKe/eNL3IXcHTQ8zVQHu/TDylku51MukfxSZJeKXCu4qOD/ShP+n6pgKRwkhTO20JRVTB6j7K7GcbtW+G2RkWSx6hg2O3s9fpLr/EdZwSPbZyDSqrrpiMtFdHRZx96hBLQPf3xYBTcbOj2fwwcDHn7UZ1OuVaLKTEpmS40gsDAEhmlYzJaX1Lo6/V2TZkdssHcJMk27qyi7vp3xcO9QLRHk7R1l4kiRJh6ZliycUgqFZXkQ4tVFcnGwDZnyHcpC+AwC7WmjGzbLzYT1MuD2cktn1GK020UT3oL4oyUU4+6xDVdMTzesvwpVs03t2GL3RMBQJcvxmEDysmlAq+Zh26ZiSB89NcmiEVdvZqzWlVr6RFFAmC54er+JXZNi4Sb/8DcvlHXvoz/b4+2bS/bqQ8WRnC/XdPseg+MWL8+FW2HhGzqjnsv+UYfVbcYv//4dp2chmqfxr/7jn2B4JZqWs12KPpiyXCRMpgGdtsPxfQlhaGzDjFpD6I+6whPLdC4Rdol4i6VR10XD9DHsmP2jBr6w55OcWFwnWaauaEUWEocbVa0mAbGje49xGy4X1+dM5nJryrGKBofDPdbhii+/fKfcAvdOhirhW2v0aHUGyq6WV1OCdILrSMt8j3rNwLITxZCOE3EnyJixVvwbTayJkU4yE4smZGZFrCfklVi3GuraXM91RqGJnkTSmXTn46JBZPlMipCkXCl3klkTR0OD9UWAk/l40lTTKZlkZ9R6ctsosSzRrgXpbBMmFbbjqkxDEeo0rDa5BOTyEr/u0mj4yor57uJUETvrkojOt/QOGmo5WAUu6UWu4FWHB/f5xa9+oXC4cnDdXM84/lGNzqjCCDyyGx+nqCtLoG6Zyk4mk7Xo8l9/+QrHaKvb1tHJMZWpM51fMd2O6R73+cHHP+b1F1ecvnxJc1Th9qBptWhkbcZnsUrhyq/RhDd/1MTuaJRWzGyxVDfLevPOEituJsOChjhppB0oi8nCmHBVqJ2D4DGOT3YoNI8oqYntG53pHcrXrbGYr5Q1U17ultFQKcvzd9e8O/0DumAAgoJWz2f/cKBcUlpu8PTZ+9h+ycX5hWIWCTxsFUhSdKL0+qOj+7Rau+olM56eqgRktFgpy564o7JyTZiEdzmNymW6WNKuDZR3PY8KHElHEvDi6p0a8vy6ZDoS1RhlGBpZWrBcpKqu8cHxPqvlQrHqJUyUhhkCGBwd9FW5u+tKOXqNxWJFrdZh76CPZW4J0zv5rVwnXL+cMp+tVPFOZYXoVpNRq8PuyGe13fLuzZpea492o+L8asr4bEFlaowetDm53vLBz2fU1lKKUeLqpkoMqyKKO3KWwjfkgjvRKlZJyc+LiL8uc25Kl1JPlIatbjECl0xztdiW1GxaJAqDotrLJFRkOHQHLT42LP4yrXiqO7TFPmqY+OKy0qTnVPEYlZFE+/N//WF1++qSRqtGp2/y7Id7agrIgiWrWaFsNMtVQhZVjC8mJKmEDdoqWdkd6tQ7knaSKUAkiIbCA3iGjW5aqrF9uV4r7cv1pPpMYNbSAONge+JnlsYRDVv6wKqKbG2xWaXs7u6qphiB6Avi9PLiFs3yODl+jF8rSYsp0VboNjXSNGD8ckr8LmMTpuS1lA/+xXPagy6NymU8vSFay8F498FYrNbs3SuZ31hcny9wvB77JwfqLR8Xa3pN0XDl7X7C8trhd7/5BR/+TN74OumqIl6s8c0mu/ddvKHGt6/kMC3o1k0Od7uUZkS6cPn691NOr5bquv7+j+/jNS1aDQct07i9HKtO0eVyy85+nU5HQiauKtUuEe0sZHy1IQkzup02luGqaWo+jXjy9BG347f0RzXuHb+nNvFhslD6qkg9Rb6+e/FOArqtIUlW4kkKcu+Ii4tTvv76S8XEefLgCZc3V4rb0evt4ntt9g9PyMWxsJ4yW54qV5Nm6PRaQ/ZGHRUYy8X5HlfqQZVgV1KILq3hiW0xsbm5GAuSAtvtE+QRlSXkORO7dGlFBjvy4s5DVT8o2360Ol73gGkW8dW3n3H0ZITTrylcczjfMD+LccsajQOTorPGcCWskuI4gistlTtJ7KFpUqLJQmwt9q47W2yUVjS7vgphSYXaOgkp4pTFZK641eJyaTc9BXa7enmLqzt8/MEn1OoN3px+x3K+Ukwb4fcI6mF9W5IHOsvxTC1ZHz17qIqnpShCDqlovaXuSvBsh0a3o2ilYbmhuddgmsyxS4fxF1OWNzPsnQp7J+P+8AHp2GBxE7LaThjsSGl3k+Z+Td6BTNfy/U1UUjvKZkqKlMO8KVmIsFTTp9yEBLk8n27VTdi0DLq7dZLMxKg6uF5MKQdquiLLc8VKajUE9NamyG1VGv7tl6+pikD1sQqT36t5yoFi26UqnkgTk3/55z9TrVxi3ZXmrm9ff41myifCZn/3kQKdSchO9HKZwOeTW06OH6iDerG4VBgLadiSxq4k11jMBcYlh5PPj97/iGVwyxen32JI4YTwiTptTAlAaYYqLJGmrX5Dglkpl+dv1UUs13LWc2EStdRC1vcNHE+nM5CSnKUCCYpNUwrgMXy24UbZKKvYxKs1Kcw7dtThvRPaXYv1eM71ecrO/iPqjsNqc8FkuVATe5ol2IbO4ZuQT363wl9G6kCWw1wyHSq1KQe7oavGL5klN2nJb7KM/y1d8lK6KSuDwrVxCjlRhAFTEUmrVRTdBZLyUp2/8lKXGxWmQ6fu8dhx+C8LnWeVSc8xaFuWkg1rukMuXaBlcSe5/Cf/+oNKAEuRlmE0tzx+3idel0Tjay4uxSZVU3yQZJOQBlLC4OA3a1SuXFdjhrviCS3vKIHbnHangedKUCijUZeou/iwRe+S5d+dzCAaqeFYhLF8OCQ+bUngjdnbiJff3Kh+0qOHIzKkZzRlPD2j2x2xt3tAmq3UYmcbyLKnUqnO4kYgfuIJFXdCrDgzZt9hNZ0y6vgY+MquKMlM8Vw/eU+cDH1ev75CN5v0d3cpqg1Rvqbl5sp5cz1xuH/0Md99/hX9UUxpF3z7zRVFIK2gNo8+ajE6qvP65ZYgiBgOHWo1l9LQiMYGs6tCJUubhxa799vUWh5aChdvFywmS1rturqqejUh1vkqnCQlrRKuKIpElU/c6YmyaEmxzZrir19eXqnl68nRAfN5yr3HbSxvo3g1UoVWr2kqtUflk2vRHVwfk6PdZzx7/B6312K3G0v9EVGe3x3IufyMPeK4Yrm8ZrO4Ucva/qCpoF2SJ2h1JAGXkRaOklDErqnpGzV3Pg4AACAASURBVMUuL0txxnoKRjZfJmxWmYotK4JoJfCnDCM32KdDI7pzZxjCSC1LUtk/tEfSd6OmknW+wN6R/tKS1XzC7ZtAhVm8nQL3oKDSckWeFE6IRL4dS1pmpBy7Qt94FIuKwsm5Ws6JNwUtz+fZs/fxTV9JJLpus9xuuF2MVfhmVOsxuTrn9OJcNd/s9vY5OT6CIuOrL78jzaVftkkgB8o6YTgYsF2JdOMS5jH4Qo6sKLYGu8MuriUBsy6NYYdNGqK3LMbbay5Fo3VrOJs609crBalzezZOZjFqdJlsQm7HU9Vm1X/aQe/lODVYblbqe2mZjlra50QI/kk88Y7uKeKpvMhzudqXCfPbawbDXfWZvh0namleGddU2pIkET29YNg/xDalWNlTL/Dp9Jp3Ly6Vr19KQAzxspcOrrh3fFcdNLNxwuHxkA+eP1S69Gw55Xef/ZbKMjk++ED1fVrOloVITI5Po1lTew8ZHjazgNX0Di0gt3rbk8+dwXiWEk0Dng3v8aNPfsjnrz/j7dUpMYZKiNZbQmQ8vNu75VJ5KUz+Nddnr0mjNbWWg12Tf1dShTrbeUW95agkuunKYFZiWg31DBTlUhW6iy03zwNMobaKcG9myuTgNtuswoBgHCks9NHDI8zcYb65BgHJicsqDNDXWx6/DviTiwxzLVF9gX/p6r+y1FTtQeIek69ZXvLbPOFv0oiv5Ck2hC6roeWiUOR30kz+z+nQHD3LlTwmv1b6TSUFKgFAwfQ+aDf4TzcJn5g+PVujbdnUbIm+2aqYWjzvdwf6X35U9XZ6GOI710N2HpiUWq6uS/OFSVGaqqEm35gKbD9fbwmyjF63xsF9Qy3oxHcbpxVpYuN4DRXr7zSkySNStVmYsiSxqLkVpSpOiJUuK6K/6Oa25+B5DvmyJIk85eiQZpHtVrb7qXLAHOw/pKiEyyDb8hTT9pTEUHNrdKVrchXitjzWqw2m36DwSvKVTFLCTBG/snxIK6VHNxpjrPKQ1y/fojsmndEQiZAmYYjvrpQd6s1ZyvPHP1HO0Xnwhk18zcWrADOv0206dA8shoc+4SRkvIo4uT9kvc6IC4vLF3PqjkejA81dV9nXklTagSwuLl4ryJSwyKeTa3TT5fBeS2njYl+SZYik5gRNKu4VxxXehY5vN7g+nzNeztlt7zGfbIi0kPee7dFsS/Q5UeUZIivJ0inPTSpDWqRkWePQrDc52X9KvI0J4yVRojFfbXHquiI0ZpHLeil++GscqQM0TWxViODS6snXMKcsbJUeFASqgMBcV5bMpkrEapXgSeVFjqquk++VSG2W6WOVEvfXlO7XmcVU4nYwxXdbKXeC5rYpOn3Ozi6Ub18AaHLgyXJz8nal4uv+boHRKskL+bPF3x/oFtKbJQtnWTpZS5fgViM1YvR+yfwiQAvg/g//hIYmLVHQ6LYJghjPcnl0/z5/93//ktMXZxzt9Km5nvpayY1T4HCXF1dcnI7xXUmw2swXY0b9BoPegOvJhEAPaB21kR19tsh5cG+Pt28ndPc6/PCPf8w62jJPxozHV5h2htvQ0DY24683kGh0BnW0KFes/19995K27/P8yRFJG7zDmlrSTicz4qxUBFGxqfldn85AAlzSg1tgFZlyoMmgpAImOTy49wGNzoDPv/uSXN+iGVMMxBorATePVuOIIpPDXG7W0ucaC9WYbz/7CtszyOSmmGs0a9KC42G7sq9oUm8aqgBHPmc34zk3N3ManR7tbh3dkmd3Q5EldHtdTMtWNYfiVAuW6V2ZRBDQahkcnchN1mK2CLC3Nk/3TkisgM/efqGwy93dHq7fY+/ggZJRJcUsTooklFT5gturt3iujlt3MFwTz/TYTiICwUb0xGXTwHJLLK/AsduqoCeN1wp7JudRVUnl3R26UFLLQmWchAslB0lllmvX1SJdTzM0r03TdOl7PVyvxvTzL/nk6yX3JyXRZkUVS1JTGpXEgWRRyrQulo0y5WVq8DdVyj8Vws8RHpHsG20q2RsIkEti/grIdffPiuGSJEpSlPS38FpkqJfPxcP9ff5ivuE/QGOomzQsm7rlqH2SmCOl5Uxp6P/5v/mg0qVwAWlkTzh8JMhMk81ixcWpRSYQnHJDMCvIQ4ttnBOXW3aGLR4/9/EaFRtJgBbycarh1Xw2ixi/3qTuWpRZyGS1wmtKM8BduYPY9ARUr4hiEhG2TVWqqucu0RIVAgq3Wwq9YhUF9AYHDPo1pjOZNKK7kljDIculyb6FtpRAUszJ44EilW00cRek7BUN1TgufBB5kchV2jJNsuoNvnHMeDylqhLq9b5aCqmrorehSGssFxp7IwH2j/jmxeds4wWXpzNG3T6u2IxqOnv36lixxfl4xsFRj+llxbt3KyzfYnhUo92VLXuDMhM7kk4USVnFhSqwlh2A+mZWMBiJc8EgyURH35Bn0hjtMZtu2D2U5KlHvhGpZo0uS8nK4PLtDfWeyDUO+4d1au0CXTNYz2Qi1vDl8JAKLhP0ylcgIOGYDLpDpU0u16Uq7HbrOqvNgtVMtPctpRZhOvqdc0mTxZsp3Cu0qoUjTgPZ2Av3WXJxhq3q4uS/CsxfCDjIUNHvRFquqgLXrmEYPpVl4xcVtZsF5XyJVmaYIrMJtM3v4N57xO1yjd+0cFsaVR6qZN7yeo0uS7NuQW6JvVPKMVJ1gFgSqpDy7DylYXYxQp3L8zVRGnP0ocfbsxVN6YYctKgEDmVajHoD/EZdJUzla35zesXrz26IJzE7nR67O7s0mi1+8Yt/4uHDR4rdHaxDpsuAdbTi/af3GPbbLJcbIiKox8qtY6Y99kZdav0663hGuz5US67MCDnY21NLS0lEEmasLrckkc7+3hG3p7e8fXPB5WLG8+dPMI2M09U1x48PlEx4eSVLYI9oGXPx9lLdbj/440c0Rg0yY6ugV3LDEkqg7ACeP/iA7vCYN1fXnN68xLAlByJx/FhJVVpVU+UbeWar6Vx45GW1VQPG5ZtbhU2LS+k5cOg1HVVFaBayAK/oDnyVUBY55Go8UWdDo9NUn7M0D5WcamquskPmCm/rMJtGpLEUGUPLM2jYOvf29nG7Ottiy2ocUG4Kmns1zrbyQpdbR52qcml3hionkQl/ZRsRBRIi2jK7mapbYHvQod6rFCNdiqfLXAaOguFol3UwUaU6jdq+kjXiZKUkFklQy1tPilQsQ24hDfqdHV5fviSO10o+EZqjlEfXHB9P77G5XrM32MGvObRvNnz4hzndqwWT1UZp3nI/FdnYxlIoh1IreFlp/G0Z8suqYCH7AZFmHFf1i0pGRXZeCpkrS9TvD3b5d/LZlp+reo6kAFqCS57Le/fv8WfrkD+JU3aExWPY1E1L3YzElSTwQcH0av/Vf/ekyrMGebLF82Bw7NHseUwuNnz6mwnD/QMMf00SpspVEmxVCwGNBtx/3FKuSwkglJXwM1y8mhxibVZCNjQ0mr70V8Y4tTrbLFYhjLKQ/j6Heq2mrsurcE695VMWFuFcZ3w2UfHmRtcn0TKGO49Zr04VQkAmOAkKGLqk1cSGV1fgn/U44uTBjgoTLKIQw9Xxc4tJcKXSaxIykS5GsUF6tTkN9wRsmYy3kFsE6zWbtTQHSTuTRbh2sKS56clTvvrmO0UyTGIBi3kEyQq3aXNw0MOLbeJCgEd1Pv+nBdtYY/8HTXonHqZe0LIbzG9Swq2jmtMLrkmStSrWFhSCrMJliSMA/kBkJLERVAGmJq3mKe2Bh2G6FAuN8cUab9RWBdrhNGO13tBomvzop3vUOxnRxuHNi5W6iRwc7jDYaapJJc3EEy+tQA47w4O7K/RyQ7iVAuhIJVXfvrpSbfFyGxDmuaQMhS3f6dfJyhLH7pBKTF3qtooEw6iwbPEMZ4oUV5TSYSQJWNnlyM/JMYW+J1MLkn4zsbOcXpBhLgNVqiHgIdk/FG6DYm+fqtbAFACY2LiEsy1fp80WExOjbir9HAHGBYH6u9uGqShzi+U1jWSH2WTBKpmqP8uzP+oyD3Na3kCBujKp87NqNDVxbAjTW4Jwwv3QOf1yxle/foWvORwf7jEcDfm3//b/QNxf9x/eVw/L1cUF7a7HyeMRcSYdq0J21MjtQGnZybhGt1OjdehT6gH5ysK32iok1W41VU5gttjw6GiXzfRWBcnEgfHiq1csFhu6gzbPnj/jF7/8FePVgsGgzXC/TVCt2Lu/j5bpfP2b71TF4u7jAUbNxGoVWL5UAZbkUU7P6rDXHXG7WXM6mbBJbzH0pTokBDalqoDKBobWVd2kRbmhqLYqbSgL0nAlXCAhed5VBdZtg+Vkyeo2ptGoc/RgqMI7MpJGmZgTBJErNYVSyFCojoNCiJqaTq1Ww7M99WvdvM7BYEiz7pKmOWFU8Xb6Of37Ha7PBALY5OTxIVfhObpIWWGIZ8vZoqsFc1VKN7CgA0QTl8W/ydXVArdhMTqR+rVIDYNJZGM7FTvisltPiNMI1xog3N0oWeF4NWaCSihyclm4miLH/UBN3r/+9J+I4zm+Y+P4DRy3Rd0Sjr/Dzatr3LpLt+3x3krj45cbmos14438WUR2FA+5o4JFZmVySsH/rmX8TksYy4CjXDy6cldJ2lakpzRN1e1ZJZbzXP1Y/q53h/xdh6h8tmVCb3oez+6d8NMw4mfbmIPKpG3a1GTiNyVPIO43+fLnaP/Zf/O8CuYWvqnR7EF9B9p9i9lZwD/8/FIhUJvDiv6woZZdy7n0SxYcnBj0h57igAeblCyV9hMFLGZ0OGK7jIjkcCoq7NhUk1pZN+V5VL50CWM0GzWFgJU0mLR7SyB2M3e4uVir/srBqEurV0es1puVhBNC5b12Pf9uceM5d5ZJORyqGkVlIF0cijwoJLvtRNW3hVuRDMRiJ0vDlJ3dkqpo4bcPledbZINou2V6e4llSHvSmuXCVlexhw8eEQaZamY/PzvHaxrovslwv6GQq8xjDk5czr7RePvNArfrcPBhneawjmu6WGWpYvOXVxGjkxNMe8VsfkMgO4kko9ayFSpAmDWCRhWIVyXLxEIsfK7ypvrNDsZWY3mzxuy5zNcBdtEklQPYzbn/1McQ2tymYHyT8eabhUIhiwY+2PeUbUwCSY5ZVza0/qCjvNZRLFAsYWjknL2a8dWnb0iDhMGgzuOPjhidiFe9IM6EjCc2wxzHrjDtQvGl7xrHHeIwJwhK8sRUSABL5DSRQLQ6mli5RBKQ66CEcAqbdmZgl/LxF1Z9RVyVLFydFQmxpDMd0UslTgs1KayuNM5vb9jdGylb2Z0bIFOLKpkYpZh6WL7PP/72F7SPM1o9l72TOnbdxq06KuQkxQuS3LMCW70Qe/2WsmEmC9ASk4uzG0Lpytzb4d69Y/7qr/9W3QT3j3Y4ODhken2D38wZPfBY5zOiMiOqMqyaRZE4BJcldV+n8iyVaLQyWVi10ROD46NjfvWH36jIesfucv7NO5otl09+/Amf/e4bNvMNn/zoOePVjL/5d39Hvz9iZ3eX1k6N2/CCk6cH1P0Gm9mWeJWQ2okK5Aj3XayMglse1XZ5MHqsbkuvbt+wFgxvtUErp+p7kVeih7dBCt5z+TOuwJgqMqip19ElICcJR9tTRe5qqi7t/5ep94i1LU+zvNb2Z5tz9vH3XG/fu89FZJi0lZllsgxdXdVdLdQN3eoBlBBCCKEWiAEqMWCABOoBAwZMmSEYIFoU1QbaqCorTdiMeN5cb8493mzvN/q+E4laT6FQvEzd+965e///n1nrtxAu6fK6Zic4mYjokK3aNU6xojHtxdkN7j94zD+TQf8GtkEHn42NjS086h5BlXQuJl6+eYuz62ssoxhxITL8TKi52NluY6+zDds2cHZ3irAAvHwMs1KDphmMtoiDHIZsIvZcvHl5xRJpoitW2wKqLZndukwcJDUgMU6ECh+yVGBW1DovzP3A4SBuZ+mwyow09/cOH+Lxkw9wcvoSo+WAHdtlma/MjkoLcAVUXBOXJydYhC6eHOziNzwRB68HUNwYC+oUowipLEIqV+ORWSninwkZ/imNrUsagxBnhVKFBIh5jojkmSueLy9PKSZy5UFJeCT263g5jqTjMItvDvTDQ3wnCPAjN8RuKaFOI2xF5fxf5vtkqy5Z+J3ff69sNdaQp0tYdWAajbC7X4ccZ/gX/881XEdhIJNhi1ztkRwojR08eM/mw/z2khxsIm+SFZX+gDGaxADXDH5AKQpN9yuoKzVIhoJZSTZdyhDUmeFN80ySxdGCIshOEQUmhlTRBikvpyRKipmsAizoL08WaJIF0ZyWWMoU8GzIZEASsZz5sIlPrFcRNBrIln1MxzQXxqoaI/aBXKC9TqMAMgJZHOtUIYNFxUYWpHCm13AWQ6SFyfnarXobG51NvHz2Nb7+6iU665SZmMFeq/CF09Vtzhl99nkE21aw97iLWldnGRsd6P4ywtybY+GEqBqHMK2C+RMUAsAt8DdBryJJF8SVIUgsIiiVgJNMaDdRa3ZR+gmSWQipqsFPgdnARxx72NqlmSYdtArGQxf9iwgvn06R+BIsijrbM/D4u200OgZDwajT2N/Zg65SekuMyZTS4CkhJ8Knf/0OoRPjxz/+Pnq7G7genzPiVVED1pgbZGho0cyPxnOrHEU6qEm26ixS1IxNRiA78zFX0jeXS+ztHMGyVQyG12zftiUdh/oaGmaTRwnz2Rij6Q36qUMaPogKvZA0songZcTIF2EaKtzEZeUA3e6U+EIFAI3cVFVAulDRkO7jcvoCh98yAS2CSNpgVURFasMULFCIyygbIvUklCmxwA0oromTzwbo2i00u00MhmMeb3W6Hbx7c4HpdIHtvQ2I1EW1FFi9En4xgBsuOZCcAmGSVIUXplBLExaFUBPetLrgZKOGeIxauYW1zSpughdwkjlGJy6EJdDr1XHv8SN89rOXUDMN73/wEJ989Sv88tNnHB6tmyU++MH78BMaOdZRbzVxenuB27sbhHmATsfmjmkynUIXCxz17qNV72LsjrGI51BNE64/w3J+zstp4tlUKZlKqHBFmItzSKrDIyvK4iSKZ1rQnkGAqdahaevQ1A6uTt8iF2fY2Ozg5PSaswxoKaqoAjbWuwycu/fwPubLOS5OrzG4HrEv4ehoG48PP2Qj13A6wotXJ/CchH0jnrtAGhTYPe5g96CFRp2CKEgVdg2F+PI6+VNMvpzogKWRpak24M5m+PSvX8O0TOwc1tHoEpYk5/2UYcmIM1LpaGg2erwHoQOTnk1Ds1hF4npL9iIQrI4Y9h+8/22Mp3PEwQCyqWHhzKFpKqpmC4InIbhx4cxpX1fCqFaxrRj49pWDjfMpMj/jnNZV18OlCSOZ/1WR4n/TgCVVI1S85jQ7J2YRhWusvCjCN+lCNCKhd4hd8VHEBzsz1ClK7hvkLh3wNdPAw/1DfD/w8GM/wmYhokr7FEVhg50M4m1REZVD+KPf+6iUmxruRpfodTWWyjS6tKWWcHHXx3xKwcEkQ7PQ26SoMgnLxRKNxoobcfpmgSQiq3MV7S4J/WlJY8Ko2YhTD447AZ3BTamOrmbjuiwQ5jNUmwpHxvGcuLsPjVxeeIX5Yonb6xi2vcb5kTTLT5IFNMVeHeTxcgXAEcnGTnKtElWDTD0SqlkJK5NxNvChdDcRpmNcndzg9pq44g0c3T/kTX2p9JHGCW6vJkwNbLa20LC32e1aqyk4O33F2mZu/0UZD/Ye4/kXX+PubsQPDVXSLZJu7qyhJlfx7voKZaGi26twmDJJtgJvwaMmy+oiLWP07/pQhT202gbywkEUeVx9IK9i6Uw5pIBMRVWji4ZtoSjJzr5ynBktGYETIOpHkFQDw7nPRqzdwwaaTQtvX4642yFGdejGOHk14YAM4rAfPFzD/Q/W+UKLKMqvYzNxrkwFfpg1Q+M5JRmwRjcxLKOF9Z02Xr58xulJrZaBDz56iLrVxtJZYDo/h1ahcVeO+XzOeFRKri9KFW9fjVCEEt57uA9nPmQe+tbGNt6cPWMDSLVugwyzTV9A4WVIS1oCk3uzxFIBYNd4MbrT66HVrKLQ6QIqMVtOGM6WxCGKOGG+Co2pyKC2Tt3GWES1sYZIHEJUPRRKArGw0KrWGTMhhCrEJEZYmyMXKSVdhVbauPxyild//RYfv/ce0x0J6ZsmMQ4ODtDv9/H06StOljp+tINKw0BZEaHZArx0CCccsRt17pAWK4el9pBNJaSzDJvvSZCqCjrKE3Rqj3Ax/QwL4SXSTEUwTFGh56fbwM24j2gk4NHm+7AbJr54/gInr2/RMOs4PNiCbKvYebCLu+ENRu4M727OUG/UWIpJKiT6dXU6gJ4o+PDR+wiEAG/7p7zoazaIxz5DWrqsTKOOlHJ/GflMnCVDZiMSve+kT/eXPoLIRxFLGPXnaK0d4f6j7+Hi7DXuhi/xg9/4EIGfsHw2CgoOWb5/dIjB8IoVG+/OLqGpVdxejrDR66HTrXNmAmE/SPlCOwfq0mkmPJsOGPesyhRMUcHm3jozT5buEo43g1EnIzshQ6jbpj2JhYLCJKjACRbfQK4ClkxKks5cI4pHJMVVs9lFiwog4t1PpjxWOdx/CI/CugdXfJmYFQMCsePtNhxKaRIjFiQs50tGUJMZSCtVlNMYpa7xZWrIFXQnMd5/vkD7xluRQhNi6xAyAkgV4KIs8b9mAZ6SZI/mWFzwrOiLhM1l5ztxXeh/o9/LCatM8/SEK3T6h8YsZBYitQwzlWmRrxvY7W3gt4IQP0kzbJQCdFnk8RAlv0mkcqIYPDrQ/7N/+Mflv3n5cxhtC4+OaqipKs+HKd28lHS+USMKCE4IRm+yVpoYC2k45Fvv+jzgQ59e8v2jDhqdEqlPMCsJ23stxMkYru9C9WT0ShtzS0BYFKgSOdG0OHmoqqv46V/9a1h1FbWmgMg1IRUGL+MI0kNyIWpnaKGQ5B6jV6sUr1bQQjZDRdHQqIjoJiXmHv2eyuoA4cCCqciooIc6IwhyjMcXsDshH36XF2TsqaBRW0e9toPR9ApmQ4FmEmN5BQ7K4gRPDj7E4KLPNESSQ2n1CkPwXS/E5NJBoZU4frSOwAkZk2tUZN48l7xgoTa1xGAwRlE20O3WEGcjOA6Zo2IUUQtLd8TZkp4bwF8msKuk2nHghSF6Ox3sHrfYdOVerxCunMyi0aFgYTr0cXu9xHIaw67rsG0aQ1GCDt3yKTobTVSqNThewsYQUiclITExSDgg8bw0iIjBEsCdAXu7DzhFJ4kGqBlVbKyvc8DERf8Wo/EV2o0a83nmizGDlgzD5AeVgELOiFJdZJCJeNK/w/b6HqI4h1tMcPhgjzk4raoJ/+U5tKRESqojwo3KCrrvPUY/DPDJp5/i8eEWjIqAiJj+gonheA7Z0DAY9jnYV9YoXStCWdSws7aJltbCwJ0gJqAXcYPsGIZqcRVFLygcBctzF0q3gNmyUG3o8D0Fv/jnr2ASuiBL8PDx+5AUmWWQRkVFs2Xj4vwGjuti76iJ+poB0arhbkLfZ8qh0nmqoWTzDslxiSip4vrrMzSPKihtFTZoXHOIq8nXkGshlrMCL356grVaG52dNqw1BRXfwAc7H+HZyddwEgdlSDRGEa1mB0VDwoV/irEzgBP5vMze6e2Aujni4PvxAt44w3H7MUhwdOVf4c5ZwtY34S9o/6UCxEuhxiaqICXZX7FkR6YAFTWjzUEUjjNA4DoIowJFqGM6oNDzB3j00W+wKiv0JjBrJGldoCgSlDkpQTRsbW5y8fHl02eYLojAWeWghrVul/XY7DMQgf7dLc+uSSp4sHsIVSFoQYbbi1se5W3sdDBfjjEa3qHbaSASMn6eyHFKMlUKFJcynePYoIyRsLyPvBArfITnk2oKnIa0trbOqG86HKnzrGg12NVN3F6ec0FD6UA1s8bOZko9ipIUuZLx+HO1C4qRIObvVRN1iBoNyHUYUPFwKeO9X3mo3lImMu0NSPm1WoL2keD/zRL8TFYQCxpiU4FKZj+WIReEteKFKf2izoGq95gP8ZijBH+tdqHxuUqccyIwstyyRLViYKfTxR9ECX47zbAGQnuL0FWVOw0eJfNytYDwP/w3f1o+u3qKvjdDpyWgKZL2uAJ5k7jVKqLQWDkQc4LMGFgSE8NdwqzmUGUR47uENaqO42F7v4v9ByZG/RKz6wUefrCF+hYFvZI9VmHOuVG1kRvEbKGHQsHm1jbevv4aF1cveL67vt+GmGoIJgncYIkgTWCpbVQbFtKJixguMqNEu7nBDIiZN0KDoqqKFJOxj9OrBEIkQ9ZTVPZqLND3+jI0XWIaXK0m4OC4gbdXV5iNM9iWhrrdQNPcRkXJMVr2sSxjbG7c45+Z4y5xuPuYRwiD21N+UCs20RNC3J4u4HsxDt5rIE9ijM48tNc6HHobUpwWhb0WEhqtJkajMTyXgFw098rgBSN4boTljB4Ih9VBJOvK5sDlGYVmuNi5X4fZs7F3RNZnAaMrD3koolalFB0Zi0WC5Zys0wUuTsZYLnw8+XgTVk3E5nYTVpUqAWLh1DGdz9DuVTnyL89yBjjR6IjMTXlOSe8WX0aL5RwFltjoNRnJQNAnmpMSx6NilsyZrtcNVCo0+zcRBgSlmvMiNpqLePvqDvf2uhhf5EiFgLuczn6FZZfrvW3cP9rA6V/+ElVyw5GimqBhgozK9haKhoHL6zN0m1UI5Or1A8yGc57RVwwTURnAtklLkPIFRzpq02hCNQQUTopK2EMh+shbY1CySO4XGA+nkIY6rm5maHRMmFUBNdrfNNfxyb95ivnddMWQ39hktyNJSWPfwfbWFjRdZ+16e01Ca13D05tTDPwAVV3Bhm0jnQJnd0OUxuqF6tTrmFwOofcozauKo9YHWGtvYOJdI8gcTgEqJgK0xIJhmzDXFew3NqDEGm6CKaSqh3RCICcNal1CoMUYtJH72QAAIABJREFUxhcYDQZQ5CrD2dr1NsKYUsFWZL/SV9A0dHj5HEOHAFkVDmcmMurB8Q6HczhOBt8hnTLxXAj/IKJu7qPZ2MJ4fIvZ5I6zSge3PkbXDo9AP/zoR/jwuz/A5eAt3rz7DCApaJmjzOjCo70TzagtHGyvI84DPH/xFrJURUUzePekEEI68HE3mMCoVOAHQ07GkqUa5osIaq7B9e54F2bXG1jbUpCLUySJCKtaQaGQILWCIPSx7PuIR0Ch5XjwHdqppaynp+edxpI0gqOf1VqvixblphJEKyEX+mrpWDMP8e7tc5R5hIJcxWKVDXuiWrCBqj+7xd1gwONDxqLIAiRFZAmwQS54RYUqaHhyXeLB10uYiwRmSj6RHKFUIiwzfJbH+GcQMKhYyKUVoIu6WM4IpVn6N4GipESjwpIO8F+PWWjUsvr/F5BKMhkCgkIuUpFVcFVDw17Fwu/nBX4rF9AixR650xWF/SqhlDL4j2WL/+Wf/UlJvIjRvI9wPkUxqUDWZTQfCxjdFvBd0nB73BZTmAIZDgh0oxFzuiwxG0cQRZ1nwoqmYeegy0kgzz+9RWerht0PWrAadFioK3lXTKhqSiBKsbO1xyEDr159jQqJ4zUV9U4FKEL4Y2rvUpagmZUGyyDTsYdQdBGrOepSC3VdR67N0S4ljm+7nEcIXRVyIEKqSshqHsRCw+QyYS56pSpxCMXeXgPXgz5myxJN4kOTM01dw0avi/PrM/h5glq9xX9nMnFsdO8jCUr86otfom6bqNYzGDZB+Fcacduiz4pinki7TZmWdYZClbnGpqNatQKflo85RWEFvLhxghET3F6/GGNztwFJLCClKYbvXBC5k7Jo6OKpbVrYPm5xxU2oD8QSo2WXbsoqFVku2dgyG4e4vr7Fd394jMP7LUhqAYlswbkGChin8RenIBmEGcghKQWSLOavkSY6GvUuXG/KXHUCHtG+gioWz3Uwoj9QQXuPKlRDhF2n+Fp6Ak2W9JGuV6FR3CRDLgvo1DRMrmOMgwUO9nq8QE6DkjvIbrMO/9UYtYxSsMiQViLOBVR3tmAfb2ISTiBLZLqgWK6cCYdxXMIPIySZD0miiocWoiryVIUgW9DpzzuJ4F3S10rRukdhtGRomTGm1TvJMHcI7ZpgfbvNMXpkO7+9G7AygBZaJKdtdOpIs4Sruu2tbWj8YoH5/rnusQwxLgCC2ZkJILgpRt4cF/EEam7AjDWYdRu+3Ed7rYG9td/AVvseCnGOXzz/c9wMbrDTeQyzqGFwNsHmxhbuH+9htLxGZsSAStLYGzbA0KhgOScyqYqaLcMPfIyXEyZ80iVGI7qOaaNutOBEMyzDCYeZ00KPMmvpMKLYRU1vYjxyEYfEdynQrKvQ1Rqa9gHGsxn6wxNOtSoklTu010/fMFr3w49/Bx9+74c4u/0SJxef8liA8gFUOkgotk4QYdd62N9uMYf9V1+8Qh5bzHun50ekOfL1BEkZY31/A7KmsEyQAjJYMBEG3IHPZyHmzhL7901UmwUCH6jVa1AMFXIhYz72MD7zUXoiHn5nB2iNEQbhN5nEAbssSbqnGzpfBLQ3yjMac6gM5iP5x97GhwiWYyyXJMUeYTwmh3YXvV2b9zu3oxkWC3LRknFtJRekhT/FOXI0JkkECwWPTmIcfD2F4a3iD6mISUTgFAX+vPDxjCLaBAMpHd/iSpK4Wn7K/9ZMnLDAK08ATTjo32wI+ma8QsUZhz0rNGKigqyEZcjYkjX8u5mEH0gibDL7EYxFocJSoqRffob5u/2H//VvlS2WxmVIHAezSwdmXULj0MTwJkfgaswFppeG8EApKRmqEsJ4xq6mKCzQsLuo6DUW9ldtC0KS4OXXfaiWgI17dV4K0MyqyDLUShv+ZAKK/T5+8hHevH2Jm9tz7K5vIdNSFIKPXq9ki7W3rLDzs387QG9th6VbUeEhzkPU5Tq0gtoysC37ZOEjESUYisHpOPShhmUMhSrHaUQ0S2aeU5BHb8vGeDaH52To1imgN0eYGdjZ2+fKb+G6tGaAqMTwAgdbmw9h6V386oufo9EmeqFH5SVjXKnN1AUTSSpiGfqgDq3dbkGVNAgUsyVXuIJ2nAWZJhGGETMmvHiC6STF06fnePDeGsQygeBluH2RY+hFiEQfDx4dQbFj3P9oA5oqIVimzBAPlgHm85V5qF5fpRZlScmIBFEp8aPfOWYCIG37aWRFUkg6uF49HyIIU+zQIqpVRcLzOxoP1Vf5jmSDVkk+FcFZLDkOkFpPUhdJYg6roaNikp6WDtsMZW5wqC/pzklaSKQ6tV4yvEuizERRRqNW5fg/mdROmoTZYA5rKkMP6WIDpzFlBaA0G9AO2lC6OkeFEcWQxh+kWCoEYttkWE4nkCRy0lFoSo6ScLdFBZKQQPFyBLcCTK2J7eMNnF1es8U/ygNkwwxJRp9RxC9L026g226jP6XlNEHo6ugSEI1UkXnC6qxOo4XI9WHZJiptGa6wADmqaawjVlXosYJgOkYmpBi7HryZBC2v4d7RPfjZEJv7W+h0jtHr7uDi6nOcTf8SoRjB1naxpndAG82m3sI0mGGUXiCXPUAJsfDGKIsK8oGBu3fkvi6w9bCOUqJgZwUejT+ZLe6iaVBxYeN6cc0IWUoRMqtkAFoBuWhhSDZ71/WQJwGqWgO7O0eo1Vbgu+u7S15uEnBNltvon09x9voSUZTi8OEj3Huyi9vJC3jeAr6TInAJR5xBECn/wEa3s4e1dgWNuo7+9Rjvno0Zp0FuTbtjgX7RdIEqX1LIQIkhSCH/2ebDMZ8ZNJbMxBAEzhRVktGu+Dssa1YszO8SXD5dIlpG+PDH+1C3gTklPbGOm/hFVEhSxgKBqlRohNCQV7GOkeeiU7dxtPMhcoHGmQuMb+dYTGM2JdV6JkRdYOjdbL7gDFhaplK1QotJMjgqFYVRJtYyx5NXAfZOXShBys8KacWjvMRPixx/LmaYUNdKK0rOOF0d6CRNpK6Yg51Jo06Ko3SVfkQHOv096Pd/LWHkOTh3CasEJFa5WDq2RBV/P5HwkSLAJMIjFSGaxl+bcAqM7qUK/T/4sx+UdAPQ4VRSS1ZSrFcImQh1swKXp0Pois2sitnMQ8RRZE1kEsVVUctMlTohVy2G5ZCVneaWaSiiCCkhnpYBEeNEI9+DLlhQygzrm+QO0/HixVOkgYf2+jbO+xcweB6tsUphPlBYJkVxbbbdQFFKWMxnUKQChgxUigymLONkOkdWqaLRrTNPwhBt5rFHtK2IY/jTOURfR6tRZekZBeOS8WB2l/BMNpNTOKmEnZ19tGprjFktRApwczBbkE1/E7s79/Dq9Zds1BAkH3WNpIYC3FBAsCDZEM2ESQ4potOtcQ4qmT06zd4qzYci9/QKS6vuBuesXX/1YgbHd/Hexw2UaY75ZY7rVwUm6QKdIxWPnzyEVpVRb69sxYtJAG8ac2gAHYSaZvHLWJYpY4oX8yVubyY4OF5Dq91Ak/5uRNctKfcvxtnbOT7/7B32jrqMViBLtSRXoakEaaIHLuKl0XIxRRL4SD2B55UiQYBqIpo9qlpSlEW2SmMpFQh5hamQiGUoqQm1XuB2OsTeQQ/dVgfj4QDD+QKtWo0Z7mSvFy58mEnAl0UQEQukgGhV4VoSjK0Wu3+DRYiEsia1kCP9SFoYThP0+7cwWzoyOVzpdEuZq1EkOUpfxrq5D8M0cXp6i9lgiRATiHNCJm8j9WM4ixnmXopIpFEYzXT3kCcqJpMJmraOVq/B0LK3L16jW21DM2QoDQVbOzuoViz0vRuktL+odCAQlCxLMb2Z4tMvz1Hv9LC3tY6NrXX09vawd7iN8fIM1ydvMBzeYevBEdp6G9HEwSi8hFSJsQip6wxBIfWFlCPKPBhFHdJtC7evI/S9OdqPaoCWY3ezx0taCoqeXw9xtHWI1+/eYpktUet2YKhtLhzmiyFqdhX1xhZfUGQYpASoTn0DO1s0SvRwefcCnh+xs1coY1TsOk5eXMMdJnzpt3eaqHVlQArZKXt7cwdDaSL0cpiGhmqNLlMBvbUWjh9uQCoKvP7qGievb3g+btga84/yMEH/bAjLaOJbP9hFY0PDxc0Qhi9wqlKpEQzbhRvHcAIClKUwrQrcccDuZvLYnf7qjmF7T767g+a9Gi4uL1gmaVq0nyJ7vwhFIb03HWoSJxvROJNq1u1eG5trq0KNVGGzqQMBBo+vktznsJSERlcUm0j4DFbW0LlF4gZa2pYowhT6bYDvnwHrtyFEIpzSayUUGGbAn+cpvlRUZKoMUaWF7soo+etDnItvHrusxiq+67CXgsYu9L3oH7pA6N904BMfhtRSNLkhXg0VRRuiin+QC3hfKFEVZU42ElWFw+WZ40LGPjrQ//TPvlPyzJK440oGVSMt5AySVCUmKlvFB+c5Lt8FcJYJSxf3728gIvMLLTcK+qAU+C5pXWNGam7uNTG6muH62QQNo4b1wwaUhoZFsIRQkPmkQNNqwI0zTtKuawZOrq+RFAosScLBsYhaS4S3EFCkEsPzJcWEJqq4o5udFBNSwgyGJFUQWQLcRYiK2UC72eDqrT8a8YNKKTgxaeQpCOObMdFWdx3e7CVuL+lmFyDVCg4rXutsoqZRhmfKcjGNshlIVqiYOLx3jF9+/pdQjJDj28xI5wXgdBGtlsiqyDmKshKzAodmfCmNCgJaRG5iOl5wKk6rSVVUxsD91y9nqFgl2usSZpMU09sQ568n2GaM8T0G+AeJj+66yQS6ycCHO87hzyngLGby5NbmLns6SBNMy3VnmeLV6xO2X3/w7SOOzZJlmjn7ODuZ4dXzATrrdWwf9ZDEGur1HgdHUyJVEoS4Or/DfDqBqSlAYsCu11k73N61oVWn0LSYHxy6mWgemCcSpqMI290D6KKJUFrCUrpwHQ/2hoEoHPHDSTjX8WSCdq0B+S6EQj9TgSBNdIglEHUTC9rhNauoW02mJkYIEZRLOLMF4kWBjfYezi/OUGgRNo46MGoiVLGAptRZvSIUEdQ5OZIlTGdzDC7u0OgZyEYZlj4YnEXDIrco4Agpfv+3f4ivPvmETV2ELKZne+H6mE/JCl8ij6g1t5EIOaqVLrb21nHln/CMdLt1gJZeA5YRXj+9xPn5ErIhoLlpYf/4CPfuP0ApuHh39QW8Oxcf3P8h57i++eop5EKEupdiIlwjo+C7hGLbKN2ePtYEWlBBdFLF66e38PIQnfsddA/a2D1q8zKUKsh4EOAXP32K0dSFpInYur+Lgp7bYMrzZJJfijJ1HhZqlgl3RAdllWV5s/kQpZIiK8g/kiIJIkwdD8NzH4vbEKqlYO/hPhY+pZZVsbOzAWc5gjv38frFFfRKFYpKVXeJrZ09LnCODumdCvHZL7/kQ4tkeq3dBj568i0Olaeqv74usRLl6Rc3UKcqtvea0OokYxEgaArCjCSpJTJ65u1dnJ6/w8XJBeIZoOsGtu51oTdUTBezlWnRpshDKlaIvinCqlQR+ClmyzmiMOP5smUp2N3aQ8ts4ebuijNPzy7usHOwzTgGwpBoxKgnpRZpv6nyLmlcKXDVT6PgyAlRu/bxg5MSrUkCailJohjnOT5Fjr8QC0xJPkgudLWElq6+zq8P9NV8nA7ugjt0d0nKvZWx6NdO0V8f6JQqRs8vnTtiUbJru141sKkY+FtFge+XJcfdETuGTEq0UVotZ7/Rof9X/9PfKCuphOlwjkJ3YbfJCJLwoSSQHb/McHdW4vpdgnqTuAoBLLuCqZOyO4pAiWQsImdot93C8f33MByco2JUYEo1uNM5p7fXN1fa2sAvEUQrapmpED9a44XEYNCHIOicPPToWy08+LDFYKHYV3HVHyErK7ANA763QEUBs2KIFZEJKofOxgkpbRpgYLOcYep6MKUK86/TgtJt6AecsGFis9GGUSzQvyAMRwK5lSIpC3StLmp6Dxe3N0xqI1t8q9OFYVl48OgJPv/yS0Ci6t2BEMiIRyWsShtr+1so5AJ3gz5nSh7dO4JpkfrBZ5kYAchCyjyd+MyC3twkKmWOX/zyKxzcI060y+EdQbhE3axjbbuF4Y2P+chDc0fB4aNNZry4swyD85hzSbd2bdTqNCYxWf6lk+EmDHnvMJ06sGwFx4+oMiEOPfFaIjx/egHHi7C520Rvc5PDGCiRhio4311g0p/j7mqMKA65ndvcOOKfYykSOsGFWSelDFXoCY9wiElOuIdh30FFMVGv1Zg3H445XxxyI8XGdpO55DSSobnpfDrGTtmGMAkYgcv8CuKzVC34poxZ5HE1SdZ5L474Qe2fDDEdzFBIGdb3O0AlQ3u9DkEhc5mEjbVNiLKFKAihuxZf6G/PXmJ5N0GztwG9UDCJ5lBFHYFb4MOPH8OsqQyhIxEMJSXRjJdm9MQq10QbJ28uEacRGh2KzBPR6+zCaBUI5AWMahtiKOHJxn0sJzN8/vVznL/tc7CD2V3Hd7/7XezuNPD12c8w94fYb99HMkoxHfRxdXOD7n4H7Xsq7tJLzg1AorE7V691YVRa8O98nH8yRBwoaK+1EGAJa93E/uMN2DUTWUIX7w3evb1iqzyxeNqtJrzFBF44R73eZbTB+naH5YOhm6AIRWiShCGTJmXMozHsjsoZtrFbwvdCSIGG0pcwXS7Q3tlAJpKSlHI2O/C9CZyFiy8+eYU4ylCzdVYCKQoFeuuoWBKPsga3fZZ+EmvJ6hgwVAl1ew1zZ4ZCiBC7GZ7//AK1iol6x2AVSLe3gVKi5ajJS3KSId+8HaJ3tIbZfIK3XxL5E6zYGo3HWN9aJ54Fm8Po2STIHevVsxyuQzmqPicelamITquGZrPJpjTqjBVizBCyJSsQhLT/KVGTLd7V+QmZ+Yi/T1r7lVNcJ16KIKM3SPHw0wnMkQ+J1FkAhkmKf1LG+IUigkhqhMOlz0zhWTyxFL8JEf1mQZqkVFjlPM7kougbhjldgL/+b/o92nEplRLr3TrWNojb5MNwJPyoCPGHuYQWhcPQKIu+F/tTc1YA8gz9P/8ff6+M7zI4Ewfd/RJGs0RJ8UkSyXhUSqrD4DLFxVsX9x42OGqLreOzmJdthKqkdoUS0Hc393Bz6rB8T6zG2NztMCt7MvNgWXW0bAHOMkNGziliCxsWn7937gJh4MJzYo4da7Y17D7WEbo+ooWFRUQIVnKONpB6U1QopDkDpksPzSYtZXIYFi0SgP54iSKM+cDX2j0YqsG8BeQedJkWujHD9M1SRrLUkEkZhHrEaoCqVEfd6OHk8gJzz2PEAWFJW2st/PA3f8LsE3Kfju5eQqjIyKMCk2sH/ZsQmmyi0SCkMIGJCqyt1xklTDdxSO2fpMIn3kVOeM0Ekpyyzpts5acnc1htlaFLFcHEuxdznD4f4N69DjqHKnYebTBxcT6M8dUvbnBzusCTb21h97CD6+s75qY0603+bCdjF4fHO9g9bDJM6/NfvGGrs1kjm72Iw+M9dDdWsDRavPkepb2MUSQpzt9cMweG0MWqZsKym6xyIX6GTTYAOYFu0+KHOoSSQU+61kBRSIwXEAr6vRRSqSOJMhjVlSkqo5mfQAyLmOea5lSD5uQr/S9Vc6WMqKLA2uvBWmvAlCu8LL296+Puso/rNwN4xO5Yt9ngE+U+8/tT5NCrOu4driP1VJy9GqEp22j3GhhO+7g+OUfV7kGVU1RJwldWoQgt5IRYoGeUnkNKTqfKij5hSrcKQ9CDzWk5ks4yVVJTHO7dQ8UO0J9fIqCXymrgYfcep9PM4yFGs2t+Ji/f5PiP/v0/xcx/jZeznyPDHHq8DnnagDuaI9JiHH5/HVA9DJdjLlDKUoGiSzDMLlSlC01UcPLLU9xdOyikki+V0iyxsd/DenuNn00aVMlpiquzK1QbXR750eKdfAiULaDqFj74zi5fmLEHdunevRnh059+Dd228dFP7qOxpTGAbD4J+NkowwTLAXWmLWbSWG2F/Q0ElYpChwsHMt3c3Q0wmQy4KualbWOlhKtZ5OCOGPtg1xqw6jayMGSuP43/qAqlarf/7g5FdQbdoOSkFrNa6PkhlVselzh9dgYhV/HBj44Z8vbu2SV024BqSzy2NU2DHdS6afKoUaYxB1FO4yXG/TniZYAsBOJI4AUr7Ut293dwcvU1k2GpqAtmObJlgZ3eHjbvtXB5c4kw9blDoA5IJss+jTBElTMJDjwBDz4bwxiH0EjeKADv0hz/exHhrayw9JZ2RasKP+PZNj/bdPgXpDoizbzEBcpkPPr/7f2/PvVLsWBBBfFiWu0K9u7XOUBnOHRx9tKB4Vbw/TLB3yEHeCkxXZOef5qzSwK5fZWVIem/+Mc/Kb1JhrurGY6edGB26fCkdiBY6RohwV3k8B3wMrTfn3HVO5kkoAk3sVhSCkpttKClGv76z5/ysqHeNrG112ZJGc06aW1GfRgZYggjWTWqaEsaQVcx9h3McsJFSpBT4jekqK2lCJcLBOdgORuBoQhNWqYE58oZy1uSzVeRUW0YsDSBeeiX/QkzXnY3NjiogW7SxWLGc+ZGvQZZyBAHS5poIxhQ6IWIwvCgNwl204GttnE7vMU0XvBYYTygODMZv/83/wiNVpu5zi+e/gJ+FjKTXC5yXD1f4OotzcQKBj/tHNVR7wrsfq1X2widEO4ihhOHbDyipVKSztFuENFvwWx0ra5At2RMbwo8/dktLx439hvoHVjYe9yGpoi4PfHx+U9P4C1L9LYMfPDthxgM7nhxGIcCZpMpsoTGVTo++PAxa3m/+vItNF1Ao1VDo73JzBBS71RkwgUA49EtQ4loqUbMaYI/kd6ZS42Ulksumt0KNnYtkEQpL2NGP5D7kHTAZAxRVFIWSKyrJ/NHw27wWIo06rJKM/4MQi5zbBlJSrOhBzuNYVC6eUodW4TcqiNUK1g/3gdNxqhaogxQWaGxwBJ3fZcXwbUmBZCAFRJ0UVMKFVWns0sfhaejaTd5yXY3P4ekFVCyCjRL5wOKEm3GZx6kGNjfXIMiCnj95h2smo179w7ZpOEFLhxvhMl0gdurAVd3xB557733IFQcDL0pm1CIx15T22gYbU6Lyk0KLTDx4dbvQExT/MtP/0+E8hCpUGB5BfSEDTTaJjx9jtY9lS/hIIj5HfIDkrEBa9015GKFR5dZmPIeKfBDLljaa1120VJdN3cW6NQbGN1M8auvXmH3aA+6ucpqpQBykKyzoISxNi/ThYLCUhb45F+/RFevwmpoUNZ1WHUT/mLBh9PcXSKiOEWH9jFN2G0C79Fnu85LPLLMU1A5fR6E0yYlDWcfWLQ4NBF5HoQiZPKqFyZQSxndDSroSlbYiGSBTxWu8mlX5+YUUGGh3WxStDJUzeBuKRoFePXlHYYzD70dG+trNhYTB1a7Bq1NjtYK5s6Un+08k2HXq6jWKaScVHgFFrdDJLOVzt4ljECcYa3Vxvc+/hBvzj/n/IVgmiJ3JT7Mu+s1nA5v6cZDFPn8GZC5KnTIbFdAJsxH28CxAux8PoYxE1CLqFMDflpm+IsixELWeaJBHCO6DUiXTuMenomToYigW1kG27ZZjx/4Hp9LNHGh3RXtHds7OmrrJbbWW2jWGtBMAV4WYDkV8OZnS4hugN8rKviTUoZN+nRarhKTRpGgS8RFUnknJfyjf/yjMp7IePWrK5bHbTywIGslxJJIYlTFkDWYnhUiBhZ48fyab47xOIGYUaK9CK1msBV7OfSwvAAeHmwiQ8pqBIV+4IbCobt0e4mZjJBYF0IFeiGjYYjsQDy9GKPV6/LDFNPSrUJhwyHcE1rY2FDMCr9sBAkiB2boeYjDAI16Fes7LYq+xN14jv6ENvoidjc2UWtaSArS4C55HlUzKZtQQVG6iCIXN69iDtOAHqCsRLArPdT0LUwWC8SiA0kmpG7JFMR7Dx6j3d3C7e057q5PcHM3QKtroNMxkccJBmce3JnMZiPCdjbXKdiW0nZq3OpSS+t4MfQWoWRdpE6CzM95bBDmMbf8RlXD5Yspbl8HUE0FekvA4aM2No9tNgKdvpzj+efXKKIKB0X/xm9+zCyWMKIqiPCkPrJUwuZuC2u9FpuiHIJbVRQ0ux3upAh9W6kIWE59Vup012yevZPyhiRURJqbjXx4Mw8OHcAADh5vwWiRv4IqDtqxkNKBJKzFCugvWPAdwi+AqzWi3dESnBjt5KiIkwWUUoE/lnDxbARl6WK/rkIlDW+Ssx5esGswd48giVX4YcIVK+VDhv4cWoVofj7LBv0ogaobkImhkuVQaeSWirh9O4RR1nD/4T046Qz9xSXMuoF2vceZk4pRIHapy0lhiiY6eh11q4d3FydQNaCht3Cwt4s4jzF3XLayO+6IQ1tOz8b48W9/HzCmuB5dQYSNmq5BzXXU9S4md0OopoHv/fgP0O3V8X/8xf+M1+++RqU0EfoVjK9d/I2f/BZ2H3UwEybIlYgVRGlIvpsSw5sRyyY7W3V4qQehQtJRIpVK0CQLeSxg6fgwaxZEWYAXOqjqVdxdLXF+eofmusrdEAoN4+GM5Xt0WRDSg2F4WYZXz25w/tUIa2s1rD/oIigzzK6msCgRZ6uJRTyD6yzYKFNvNqFZ5Jquol7tIo0jhqERN4RGIsO7MQIvYDLl/m4DgknKsAUHslCGLZmEKEG70WzzZcCjiKRArdpAjfJdHQeff/UZWt0dTp2SSxVWpQE1j+FfTzG8FTAOR1CqAioVhcGAdC5U2zZy0j2LpM6iitdYHZoCAb9CVBCxo5MYRQ5xioKUKYidbhvf+/a38Oz1J6BU5HrZQFNbR380RFbJkKuE+QXuruYoHMBSKLIxRL1bQ6VJe8IcW3GGB+8C1GY5jKzAQCrwf5U5nksAlbZUskr56gCPBQq7X83HWTiSEvROYYY+OZApN0Cv51jbsNBqWKg1NOwe1xAKQ3a/izlFTHGIMyKngk/HB271AAAgAElEQVT+6Q1UL8PfyTX8O0TCRMHz+6IsuHsyiForkrNWhPCf/vffL5dnCd5+dY3DDzZw+O11NuHkwQIhkQipBafU6lJEHFRw8maMqi1iuYhYskYqALOtc+U5u3Mg+C2sNSlmLoEXEYReR9WuYjieMNXMMgzkZcTLi8iL0a5pqKkKXn11gkyrYHN/h00FpCbJaGXk6VANE2Hms/7UVC04cxeeS/FWGQ6PtlFRVSwnMfrTEUKCFuUqjvaOeONMLz0RBckJpmsVvgjKYont7RpGVxk0mea+xDF30LLWYdubGM5JP0uzOR+T0ZKJgQf397B7cIQxSdVihx9oQoYadR2ilCByXNyeLHBxSsHSQK0pMRSojClvVWQGMt2q68drMBtgVvf0bo7emoG4IIODBc0Crl+O4Q8qmPgTNLcMPPrWBtp7lBSf4OL1EsPLAItxjPWdJg7vb8P1FvxZky2bXHqLaYjjxwe8KafRgVgRUG/34AYZzwZLBMiyBSSBEtJjtJprWN/YwmxJLzOxzDNMh2OkfooKcTAov7CtIlMCpGW0ekHpYia5WRZzhS4UNXgL0sTn2NheQ7PbZbolM5pzCvhOIdCsPJQwvoqB6Ry10IdNUsw0RhQVKCsV1B49RjgCRr6Dgwd7TMAkmJogxDg5PUEhBlAtcvhR11eBlAH1Wh2yacKfhMA8xc7uFuZ0YQsR0jiFQZFj+RLtjs0jDENooCrUMb2doWJITEykC6SqkRaflCEdeGGG588/x717G5BKE1988Qpbh3tQ7BBuMocitNEx25y2s7exy12f3Wjj8PH7+Cd/9b9gGD9FMIswe5PBH1PBLOKP/vAnvGj8+ZefcWFCpEkyrIiqhulggOP3NxEbAR9YBbFzSNE1TmCKTc6YpK7VbtvIEMAnnr1HlSSNRLpw/SVr+mnhFgYeVI26wBKW2eCudzYZ4vLUwfzawcZaG529NuZJiLvLIQpyWpsmJxwRRZIsUlbNgmooXCmmAUnnyLJbQJRLjpFcTkO8+OoMgZPj8dEW7n1EkuMYnh/zARolc4Thgg1I9OeiTo5QHq1Wm30nrhPg8y8+hyTUkMURLGI5SQamwwmiQYL11hoyNcQiXCAvaEFNzzZp6qvQ1xVsbLYwn86wmLv8fJBunvwQVOB1N3qsNqHKPJyG0KBxOPTv/Ob38aunf4W6BdTLHqY3GcbeAN37DV7YUrE17XtIZzkjI6pdHZ3DJrt3p+dDbKcCPhyUaCxyXua/LnOOlJspKjPocyFliBwVMRH5Mmgr/M2BThcCdTbkTidcRsVU8fg7Pezda7EHwDBkiHqCqTOEKNPXo58fWFoZLiX84v++hRFp+JNUxh9kJUwWVZMwoYQgSahwYUXppoDwn/x33y2d8wzXr4fYftzC4bd7qNUtRLQpzmOuyPiGkRSkgYZBn9KCKHaswGQYwm5baGyYFGGN2dBFNK/wQVqt0hw05B9gtVrFaDRDRdFRqhlqxP9QdYzGUyLW4MH2Nnyqrm8dNqbo3SYvBYpKyYwXu9ni9O/Ii+BNfYiljPl8AquqoVY3MDwn91sdYeHCT6cwFRuNWhfjBWFKYw4SYGkbcYNJJJAnuHfcQOjomI6WXA2WRY6G1uU29WpygXmwQBCUOH07xvbWOh4+2UF7vcOhtlFIHIqciYUJvQKiyLNC35ng9mqGwFtR1OjgdcciijhHo2Yxi2TtuIq9Jz2Mhj5msz7ur7fRvw05S7K1RqnzETJXx+30He6/f4RSDnHvW21Obro+8bg6N7QGgpjyEnWuzjWLGrgc9ZqF/jUFFLegylUsxnNU2zpykjaRlrZGs0a6GOe8eKFqgObszdYaSwdX7SEtkyj/VUO1WuOFy2R6DVGhCy5m7TpJwIgBQuYW0zCgKx0O8KWLenNvF2qFRjAxG1HEXGIIWb1R4Q5NRh2aGyE8uYJV0uFMrj/it5pofvAePv2Xn6HSq+HjH37EShkKPKZRDgHgxlNKsxmv9P96A9HcY/2tULVg6Q00RR29tR5e317CCWZYTPscI0ZyNp80/KmBwlVwvH+Eze0W+oNLjEdTDnNotTpwlh77CR6//wDj8RkatSYUQcPLly/Q2ujgbjLE0o/w7Q+/xwtICnw52n+Ig3sH2N/bx91NH588/1cQDJ/DFPr9AfPNnXGI3dZDHGzfw1///C/hug67JinBXtKqzAd67zd7KLsiMnqiBIft9RRi3jA2eBRBjPZluESCBUQ5Y+hdEgiom9tQhBqGY3I6kvEKsO0aRIW00iqHZ9xeXXPXSuHQlljh0ImyApSKgPFgwVhms6lga78Du2Vic2ebP+PlZImTl1eotzoMpaMsApW8LqmCs5cDnL7qI/Uj1NZUHH24Cb1B+bcy41yjZIaijHgUomstVK0eW/7JZZwnOX/udBgR0VEnRZUE/Orz15jfLLHV62AyWyDNM+ZLdZoNvHw6gm40YR/Z2NpqYj4bcq4pvWfUKZoqKV4kCJaChELTFyGckQupUPhi/wd//+8h8ocI/T5uLzxcXjiw1zTUuzKSgMxMVQaLubchBAobt1IcfW+b3ej+nYOjXgcbL4ZoXtD+QsPTpMA/J++OQOaeAjEVLcRTofhkMYf0bx3o5B+gbuealHyMMlaxcVDD7tEadneIz19A1CJOwKJUN9eNGIJGWRHupMTn/2ICLdTxuwD+KC3RZJUZqeBLPntk+qbf8GGE//i//U5pxZuAX0GmzaBvJjAaMgpKlKcWgjIuY4FzCstMxGKa4PzdAI1GC9NpwhFQ1XYFWZ5jSSqOSIciRbBMiytSOlANg6p0m1e+siahatYQhBHnOi5mc3QsExYxfW8zXIzv4Boa2ptrsJsG68k7a2vMBKaf+ng0x2y04MTs5XzCD0PmSWg36ijVgNEEtraOuePAScfYO9hFGvkwNZUJcJcXAw4PbvQEnJ/6WO/1GGBURBFayibqVgcXk3N4pQ/Pp8NLwi6F5SpkBFVgdxocIUcgH8cJoFcrbO4gJx3J1Cj1ZzGj+V6KBbk3TyhpRoNUyKCt2eZDCwq9PNtHyGQX3vkQN1cR2hsN1uvTwUgLysP7NMtf8Azv/e9QAAd9viRlIrwwyR1lZiAT373apvOa2PAK7m4WqNdbcBa0CJZ5XkpSJIr1I4IjyQ7JqRsERE2k1WYB3wuw1t1hRQt1NJJogjAcFZ3GQync+XClVWY0LOnrieecQ1ZoT0AjF5OXmJBSbG0fQCCWRehxGz28nmO5nDPKt91Yg5SoUH0f/tkZDFHiEQcv5IwarOM9XJ+O0Tmow+poDE6j6LHT13e4urpEvUWmsAYEiTo4FcFsjjIAZi49zzraNkWPUYC1A6tSYkG5uF6IwdUYvco6RjcLqLKBgwfbyMQA+1tHsCUbmkBhzgvcXI84c1O2Ujx6coQXX1/xhbJ3tM7xgpfXd3j9+gp//Md/G19+9hnSqMTv/u4fYm9nBwsCTi2mGIz70HXaHx1gFt0iUuaYDKeoxC3ICWW99nF+e4Nap4XImyNwSzS6FrY/thBZKXKR0moCNsc5E/JzSIwmIGT0dDmDl47h+FO+JONARlU+4LHT3LmGHzmwLHuVAqatGPiXJxM4c9L8065LYO7Rdz/4iC9j0qzPxg5urseo9WzeCVGMHXUO1M6TnLFJvoyQULkCxVtC11WEToTMI8q9Cnfh8Du4d9xFKC34AK+oOgfCuP4UqlaFWekiyymBy8XB/hYzXkjxBJWeJRXNWoepo94whHd7jcZOA8+eXTAeZHeXVFwKvvjknI10ZFg6Pt5kNMZosYAbR7yAVUodrh+gqCgcM+n0Z5BLCld3UNNV/K0//tsY3tzh5YtncNMIN5Mhjo53IFJ+p8mgUyz6LhYXIWpGC0ItxcaTBjRBYSPX+nYLnWcjdJ87iIsKflGW+FwikNdKZZLLOcRUZEQIhbfQZ00mIcLmdrtdNhINh8OVEkVUWPZIWIyjox4Ojk0cPrER5FMYJhE8aUxDOaE6BhceXvxsDjmW8a08xt/NRWySlLoghw6l5REELEZB/6bi5h/+o++XX//0EmKs4Og9G7vfMlGpS9wqEZM6zUIkCRlQch7rRF4Bd05CeA3zeco8BGIPkNElcGNGkypixDQ8Xs+kGc88TcuGzDF0GmueR+M5VGIeGwriaGU8qc4y1ok+HY1B2Q/7O+totnW4RYqKKKLdaHKG33Q0R0pwpzSD5xPfpEQW04yv5Hlqu7oNWS+RGDPkGkVEacjCAs0GLfHqjP3V6yHefD5CvdHG2nYNgTOFLTRR0zsY+3PklFpSIT1pBLGI4S8EuFGGHQoXoMXUwsPVxYTNQyQhFCoZHM9jKaeuW6xKIVa4qVeRRjmefX6Ku5Mp9h+3YFRlnvlvP1jH2dMXWIQCkjlxXxKAGB15jq5Zx+3QwdbDNewdUbdDWnsyT8hYzl3W3pJJieab3S0Lpk0MDwezmQ+rZsLzA/TWuoxboDxWwhFEyYKTosLQYwcsMdhJYkZuX2JidzsrmiahhMnWSjAmCs+ezgf8oFEoM6GP6SC3TEpSMuG6c84dpei/ii6i3ekABS1CgY0umXZEvpT7N7dYzBdo2m20BQPKbAS9JMliylCo3DKQ1+r44tUAh0ddbD2oQ6SRRCljcDvE869f4v7xEbobdb443CDA8HYIXdIxn6bY3t9H4DurxPQshq4ULBvNyBuTV2AmNdycj7jD2jrYQLVhMnly2p8jmGWInBz7O4fsCzAaAt68PsPD449xd3MNs0qhKAb6oz4jgF88u2Rs7I9+9EPcOz7E+evXqFUkuIGDeexgrdNC4a60zKpJxEgHsZfAqjThRgEu5kPUdmu8EH372Sl+68c/hNQoECo+QpUq0wC2VUeR6JiPA2yud3B2esPyYFJPSXrOCN/52EXL3Ean2sBsNsRk7kAzaaTpsXrKcwqMBjNEfgLyHZLMrbnWxs5uD7pOULIM88mSQ6JpXpsVFBwy5z0KWd/JialJOtY6G9ja3cLN6BppkXzDFyGono2nX77C4G0fe5sb2HzYhVhLmCtO7ZhLXUxYQrcaEBW6EBQ06VYmoEYcwItdFIkKQyHq6hIzSuRyfNR6Bm4Hc2zur8Numqx7X0w9RAGN1DpYzm5Q0JgxyTGhLq2soFfbhmKLiJMUs8mCi666YbNT9N7hPiTNwC9/9gXOT26gVQu0tw2ImsKj4GZPghBVEE8KRPMcuqWjsVVFqgYwCEEgaSzrbQ4LbJymyL0SP1cKXImUfkbpXmQiKiGQG5kkFEVKxxTP92kRatdtXF1ewfepgyJoHrlnFe6GFTlHsyPj+797jM6uCojUoVE3LCLyZPTPXLz7YoGKUMHjOMG/V8rYpr0VXRYkuaWvlyVISGZOv37zbz4uL14PGQF570kN9z9uQq6Kq6DYkuLQSizmhCwl99Qqn3I89KivQJ5XeHZEM1yq4iOP0qopWYZuckJzriQ7FNUXehnWejvspJtObzCeLuG5BVRd5ApfU3R00hx6KuJ5f4yL2wUsQ8fjj+4j0QSkkQc5LUDx7bqoYjScoLW9j/PbOzijCVo1MhllzEqJ/QBHj7chkwRTyFHR6hAKg18sTkkqNRi2g+s3PgTBZLmgLEWQohJmpcUvXUGKGpFuygRSqnBwRFDGaPRWumdByjCbOPAXEQTJQ2/fhheJvFzUTVJ+qBAlCjE2uCoMfUpVukNaULqRitHpLbqbNiq6ilGU4ObZDJoGaB2RJYNvP7lhBPHhx220eys1iDuXGSmwpMQfsjrLKlxnilpLg1E12AlHGZ3tboOJfIspsear2NvbhqLmiCiVyhDg0NyducwZkihH6FGo8/9H1Hv9aJbf6X3Pyfm8OVbu6hymh5xh2GXYaHKDsdiV7IW1sAGt7AtDF74wZBiSfOEL3/hfkI29sbA2LFuCYQuitFwu6SU55Aw5oWd6OlZ15XpzPDka3+87lJsgZprETHW9dc7v9w3P83lkrtQbjQ5m0zUUcUO3I0Y2dWGd/hda+NWYnYCUFEVLLqrciEo5mY7hWDReM1EUlC8qIlzncOwqj2UmwyFW0ZwrzZZQgzoaw/pCox/FQEyuP7uB//X/eQ+GVuD3/qNfg1UldEEGfxngh3/1AfZ2tvH1b9xk1czFcM5gJseyELENPOFkIIo0o4vDJtUHUiRkZEstNOw6hiNq0Uu4BhnQejArDo8HiTQ4vZ5x8Hh32+UDdTlO0HDq2O73EHhr5FKCRbZgZcbHP32N3/iN34FT1fDkySeI1hSBR9mUGi/zbLdAt1JDFiRcAVMBQNF/llPHy8sj1G9vYSGvkK9SXH96hSIsYLgWj+KkHoVXxKhVmhBK4uobQB4i8WmEosO0FY7Dm8wnPLKTEwkNowNvkeHFyQnqfZvfqekwZEY9yQ39VQjbqCIKY2iOht/5w99EpUFVtI/lYnPZLJZLJimOR0MG8dGhs3nfFRiCic5um/n4TtXloIiK04BtN2DIFkafD9gtW5gxavuUteZxZ6uQizgoWJ3DlFLLgGG4m9jCNGG7Pem8NVmEqhsIvRKLKw/+gnjuKmpb1HGZUMnJTPgIiBwqQhGNo8EFO6VpYTw4niIcpNAaKu7cPMB4OuTAZ/r59at9DEdD9G7cxIcffoT5ZI2tvoPujo3BbIJMKdFRJIiJg3gN7ky0qgyZLgdQsUEkRxlyXkCNNFROMyiXAT4sI0woT4Em1zTDZlG5hJgUXVSYlYBtObh//z5//ZcvXnKRwwaigqInibhIDvOUs3cbWzYevLuHvbu001tyUP18UuDydYCr5xkc2cXjrMCfJECXoANlyatYwgxIWYqIhu6kQfj6tw7K1YoqPrDM8ObDBiQzAWnayL5Of4rAD1i+SJN6RVYZyu4tQ6yXJUSFDnW6lcFqGFK+UP8i6/RFZc4tTAIJRVrywUauNsci8iFxPSJmMUiuzKGsVSXDTmZhFkd4OZtjsc6wtb/D/HRaHriGAy+IOSWEPv1ENmDXDrA8OuMPZh2lgJKiXrXQ3qnCF4muRkHSNYixynmChOf15sDuAxXTcbkxdcgKHJeiFEqYahUXZ9coZBmuqSP0M1iCi6vhCMN4ga3dHtwaAf5LpGGOy9MxS9wO7tQ4XzEmilrugQxsZK4wNROdehdhGSEmeZsfcjVw/vIEBwcWq3A8QYA/TzCbLtDou6zrJhQtBUjb7QKy5kPRJASetoF0UbIBxcJpFv/gJZnitBSuTkkFYRIeNFcwHUYoUxmttspSw+vLFYcf19oKGyjoBabZOy2YCS1AblTdsHlhTSlNo+GIdb797S5Diij1Jc+Jb0NQpDVcynMVyIhBCDOPL2CVckYlDeG6xOp6jcnQw9ZeD9u7dUYjEJNFXsZwVhGqEiGKI6zDBKXpoKzW8cGT55AVDXe+fIBECRGHPkypwPHzCe9GHj7usLX7iP5sTh0ChSNTpoUosoGM2mO60KPAQxB7UA2Xu0+narOpRQh05MsEYi6w5Gv/7i4qVQ0rf4lluEBcRtxR1ZQqJKpySPpII6R0Dl/2Ec91dKUD7N3ex/H5G7z4/CU61Tpu7tzGhx9+DD9f4NbdPca+2lWTGd9SAqiJgoOtGzgdXQFVGevSR0DSyKMpRhdz3Dw4QG3fgrYNjiqkVl8kXTMl3RQCtFzhkec6iLGOQu6MGJpGi1GhCk1XsCbTmx5jdJHg9NmY4xJLIeZiSimJh5/h7tu38NVvv4XVes4H62y2ZNkodVG1Bs3JN88DJXht/CUWthpdLOI1Zv4AnWqftdJ0PhCV0dQVpHNgdDIlPBP0ZoaoXDLb3610IEBnFRuFolD3p+kWV/+6QXyTAvP5ELpOc3cqTogXQzF2FGepcOo9jVPon6H3ZBUssBjPMF1O+SKm3FNLNLG4WCFdlejt9uHYBhbjCWBQR2AgWwqYLaa4987bePL8GfN8+k2Hg62jhABZM3TkDvy1gKvxCBGhT6oqnIaBPKPLPoJiF7Ak6qc0SMMQ6nWMp8s11oLLRQX5cpiiWAIZuV0pdFFS8NZbb6HX6+InP/kxhsPxRoXCSUQbIxFzXTKKAqRKnVQwBjr7VfQOdFS6Avw4wuA0xOCFDwcNvFVk+ONMQKdMUQoSL15JV0+QMBrx0Ocq/IN/9LWSDm7CNBqay1mRgrzJjKTtv25QTBglc6j8DdJMnLjOdlXgAFhC6sYMyMlhUwo3ZA6tpVmcJJO4npZRlAovYTmOEfohun2KaKvg7GgFCCkkS2FymGsCh1qDRzOX6xkuJxFEw0UuzHjuxtWB6UIuaETgYzwaoV+9iXSd4uj1GQcfNKs22rVtxIaPspEjWYYo1wa0QuJwa0HJ8eLjK3zjOz0sKTHEMyFmFCBNjjaKcyJ2+QiFaMBbRZyy0nVI/mVBpT+gUMBPVxiOZuxWowryF++/wNtfuY16VwMIMJQW8OZ0u0k8B7QNHbJNd1COcBJAEwxuOTtbNlfD89JHd6/G0C2Sq0mSi8kphVjkKBQfti1w208PjlshXg4ZOEjbSoHJxLte8e0vlHVOc6EwCYoSo8UhAYuIi05OuslwzRIykrUtCBYmkCOUGBAFHKuONR10kgZF13jxTVJLWq5alsOEPVUReMRErj8KGmGLNHElHInpjlWnjiKhqr7AfBJh8GLJ8sd620Z7u4l2v8EGEHmdwlwGqCkSX+hrP0GuaggUGWGqQlFslsJJTsnqoySeY3leQCwV3HxnC4vUx2q94LxWiiqj1AxLJ3UFFeUlkijE9cUFFqsp6o0e9KzCXP/ZaI3Mk2HTDZBHHMtHa1rXddmyb9aA1ycn8L0MN/cPIWgpp2wRuCyIpqC8rHvdd7E8z3ByfcJpQfEqweHeNh68dR//5nv/Fp12HY1uBfN4zpcmAb0IMeyvA3TqLbi2jdFsjOFyikKJsJqFSBc5Ej+C2TfQvO2i0Wpyy75RMchYrwO09TrSRcTxg7GWIKeDfRwgIj+AIkAzRSRCjIrbxPDCw8vP3nB6GHFOaOkbrgPs7m3h13/7G4iVnINjykWIxWSOBb2rAmn7Jbz1zmOs/DknCBFvhJRK7WYX51eX0EjsoNZ4f0OuXcfQmaqYrhME04hHIlSF0+dOiN7WwRZLHWczsupvsjJlRefnRpRiNq1RQUH2+03qPaFldZ4KaBSDt8qxnHmQFAV6dZMvPCHJ5HIGk1jgss54DFN3UW80QKhGWiBruQiSK1wtVlgMEw4//9pvv4uPPvkMnYqJt27fRiQK8IsVRhevWaVFenlywZNngSHueYmrs/GmSLGIJ5/BbbVBrXZDtPHx8QCLGUG4fmXzJ6QKFVobVPrO1hZ+//d/H9fX1/irv/o+g7j4MP+C3UJ//ZU+/VcpRXTg05lpVxzOdm7tUrwjKRCH0NMaHhUZ/qAUscuAJkApNhkYJCQO6WYhSuN/9T9+uTQcQFFo9l1lUf1sMuEQVcLoahpZ0lc8j6NU9yAI8dkvl9i7a7HKghCwBHeq1SnTk268mCscZvuSRl3bOMAEshtfJdAKA3qlgOSK+PzTET8kbrPOOnGnomGbZJAw4CcRTsYzxKLN7OfVagSH2vLSZKIi/Ts8fwl5qaLV6GA0nHFcWZlE6NS3oDQkZGaE1dzD9DhCGcao7Nqw21W8+OgS997WkNEPdUKX0KaVrTSJf5GyumI1SzCekhZfgi2Y0EWTZ4Cthg0vX+HjT87YNdls6RhcL1l/XWkQh13AeibBn0ZQrZLRCGIhopCpKlSQTelzzFBpqjDJGm02ESv0vetYz0aICwrt1RDOSiSxgtlqDEVOWSterWqoVE2Wb81mK2iqy583JdPQfmM5Ju23jC995ZAJdIZtMudcEFR+kSgyjaBBvk/0vDEHPNPShvSxNHoZj2eQBbLorxCECxQZGcEkRgFT+hGFIFPUVkKz1vWImeimQbLLkCVtJv15qAqmBZyv4vP3rjA7H/OzYbcs7N7pcbiEnUlw/ARaGqCkpWgiIlVtlNUG5p6AdqOLhIIYjAiR4iMVYqhpg1/mFD5a23VODCqTEjvdGwhinzumOCwhkaEjjTEajFjHTlrseKZyFUy67+WKCH0ZXFtFt91ATGNCGbD7Clpbdcavnp6coEwI1rbLEXyqTIEhCgwiaCUSnj57g/PBCOE8QNt1mQ64s9NDv9XEFS2+KgKGi0soaYFebZe57hnlXkpUACRcCc9WC6ziGJ99/BJKJGJ3u4vu/TbUHjE5UkRpwVU66YxJWVOTXBSzkMmTw3KBixfXEGMdu/f34HQ1DK8veaFPnCRaIr568RrHx0cIwwSmaTKWoVqr4J1f/zrenF8imgdYTZYcRkHPxPnVKZIswdtf+zJkQ4IXLNmirlIYOyif14eryggWGcy6DskkrjipM1SupGmPNRmtOMSCuqr97S7UJi3XZQxGQ7guPX8K889p71VkG8pgre5i7S8QxQGbpghlTeafzBd4rzEZUPiLxJwpu0F+DB0+XUYh7ewy6DRWaXaQT+aQiwyZLGO9DHifMVqssRhTBZzht/7gGzh9/QJ3+7vwVwmuoincHQN1pw4vplyBGWflUgpb4gHxIkIWCOjt1TdyaUuFZAqMBNlpHuLseIKL8zV3DuQW5gkGZ4jSz1nAH/3hH+LBg4f44Q9/hPfe+xk7xn9FX6SzkS6wX4VwkFP5V7RFetYIByxoItyWgVrTxPB0CDmz0MwS/FZS4kFGdGi69ASopQhflvlSJOWZ8N/9z++U5PYkHVORG/zwRjQaSOhBN9hhmSYBVnMRgRfD86a4OI25nbOrElvpM1+HoVALs4ZiyYiWOWM2Sz1Dta6g5rqwqw4mZzFWwxkENYG9ZcH3JX5JTLsKiYhjKuBIK5iJwjLC6/UcE19Avd1AjhhikmE9ThB7GSNN670Kx28R1F6ChSwi5CXBowQGEdFBCEFCuQCSRYypsEBZAZ7+4ghffreLy8ESb14s0Nvqo1QL9A/bKKSESW1KRnImkmvKKOwHqxMAACAASURBVL0ST5+eYBjO8c7X7sI1Laz8FEZFQ06HmahgsZywLFA1LJw+X2J+OcfunQrNoJBHIkRDRhom3J72d7oMGiokgZda5DodX19hdH0ErVJCrxEVTIei0fpdAUVpLmYD1KsyKq7KFQstEun7pJAB6iJGg2uspjm++a2v8wikEBwYlS7nqCqyDEPTmEdNCeq/avVIeppSfBXZtTMaoyy5Ylp5K0zHY2aqXBwNIZUKypTCsNuwGwpKKYIfLNBoUCJVjCAmWqDObSdt+RVJhyZW8eS9Uzx774h1u/2bbfQPG4xUvt3uQx7PoCY+69TJDAXFQWbWoLhdQNaRqyHsrs46/9H0Eq9fHSNdx7h6M8DjrzwGDCLnzVHGEna2t+DFU8xHaxgC8b43y7GQtO62i9FphsUgQK3SwmA843BlYl7LmchJ9LKbY5ZOsYoj3Dzcxc3DLVydjWCrdSiFhm5zC45ThRcNsEqv8eTpSzStG/AnPsQihWLoaFYtNKoufvLJx6jttdCwdXz99mOMBhPuTp8/fYZmq43RcgbVVb8wTiV48fkbFEGOXr+LlRLg4N0d1Jp1rnLlrECaCZjHCeJ5ADUuWTM+K1eYXI5QxCKMeo1NfWWaoNdpY3drB/P5GB998iGur8asEup0OpxMRNFqd+7cx+unR0wEhEqXPpENx5iTEKAs8eDhfZ55z5ZTpFEMR6XEqAlm0ynevnuTyavHw2NkSgqT5IaiCNuqYDn3MJuT+7kOxzIZs7FKSPIs8WEVRiuYls05reTIrFdrfKg16FKNPVZ4zRczfo4MlcZ+Gd56+DZOz15jNr/mLFzXqaLeaHOnOyXmjmLByCUkoyUc3ULbNPHk9BRX4zkEreSvd/TpKfG18Ud//F2IaYiXLy9wNpugtW2iWtGBRIGvR8xC8bwlTxPKWMPw9ApNq4mlF7BZ6du/+S7W8RVSekNSA+ksxen1HMPJEnFGuwaCDpY8Dz88PMCf//l/xjC6f/Uv/y8cH7/591mh9FmQ7JcOc0osol+bA32z1CTgIZXdGe0gNBOqVrI7nopYQcyxH/j4ZiJhrxCgaKQ/J2eqAiWJkcgChP/+L75ZkuFHpCitMGETDllYxVLF9TUl0TAoknnItCTJizXylJLYTcS5j9nEx8nnc+SBDNuR0epbmF7HKNIcjX2qCqi6kVHt2Ri9XPDhECQJKts2DNNkh5as2ZAyAUm2RhnP0TVtQAh40H98OkV7v4fxjB7wEgGFCgzGENQcNx/uoiLLEBQbctnC62fH0J0Inf4Op8rrZQaPZqzkPIxMmL0qlGaBquFAFBZMN/z8swHsqoFquwK7pmPlzTlYWiCOMQpYjorcyzGcxlBaJrrbNjRBRkTuIUqdp4UImQpElZeDVJ1S2lIw8ZDJHighiljltU4N3c42qu42BI0410uYgoblqzV+/ssfo9bSUUQFJDI+7BLQilJ7MsimibIwCUTNi18UPgbTNzDMJuxKBapegS7bGF4eIYtznByd4PHDd7G3dx+ZQM5PAbpW4YARmr9fng9wdnaJ2WqIlUc5jCIePX7EFSIf7EWGIEmR0qwbMgYXVxhTKg/xzA0RjR0NSbHmmbuhmczlXgc+w6DIhKRQOG+u8ex1Mlrj/e89w/zSYxCTVpOxe6uHtw/3IY0m0JOIsyQDWnbrOuY0B9cquPvgHVSbDmbTId77m5+gvW1hmow5lzIbC3yQPXrnJhcAC/IRyDLm8RWCeYKK7rBO2aO8R8p0pAjFhYXCV5n7462JEkr8Fg0HO/uwXODl9acIaJaZgUFW1Lc/fPsWA+scqY+t3g28evMauhti714V//pf/gSFr+D2422OeNNzA6Pzc9y4c4i/ffIJLMPFjWafvzbNh3/9a+8iS2J87/t/ha2DGxhcTaCSEogWtrKGICB10hByS0DvcQO5VPCi19apI5Ux9QJMRhOYsgrdJt43sJrNeDwXiwUmA5LqNmBoFfQ7fezsdRBkAd7/4CMOAyf4HenYG2Qqcur42U9/jmafogUVVCl5qdhIUGlWv1os0Oq2WCIZrD20CFudlZjPp8SFxNWbMVp7XdhtZ2Myk3JedM4X9AxQR08gPAXIVDz97AkD9ygNigJWSA1F+x96ZhK6LBybJck0dqVFtOeveY5MCUc0aqLRIhW+l6Q3Twv029uIE3KCyzC1OvIohxCnmF9NeO/1e7/xG/jZzz/G9WgGta1ha6uNaODj/v27WMDH8mKBJ89OuFN3jAJmrkEic5uZIIsFNjyRM1wsVKg0w0xEzK5W+NLDB9g/2MZoMaTJMxbLCPEqxyqeYzojNzYVVwVjvWnH+Pf//L/A21++gx/84Ef4P/+Pf8WGL6JFkracfhHcjFKKeIpBKhUiJxIznoBeZMSiL8K5yXSuSFBEikakC0OFWvh4EBf4cilhjzIKOANVxxU0XJQBhH/6P/1eSS8EBTFQQgy5L0nFEEclx5EFXsjQeDIF0Fyd2kGaW61mKaKMZmE6loMA88s1FEGA6QqsVdfJ6rqlQFZJKRJj734TV88HQGygUu1Da9LtTioRBYpVhVJqmF2cQ5Ij1CziQwC6SWS0DLnlYjwdwJZIaxryvIuWa4oNtFoGJtMMdXcPeeBjOR1h+8Y+LwJzX8LJcAJTKLC6jhArArbutiFJMYdUaHENQt5EtWqj4tKcdYky8lkV8fT4CNekc28SF1lEHmsw6y5Ms0CYZay1Ju0stTmiQKndJS+HiZG8uFzCp4WkkbJ5gUxZzW6b8Z50wsd5hsV4CkuQMX0zR0gHr1ginBQolQyxTMTEHI/fuYOSDEwE/Vd1XLye8txbtnw0uzegWCqcSh1b3T4uT57C52BmDUVaYLUMcHY6h2XXkGQh3GoF9+4/xqeffswjrCqFMAsinAohVnvsGs1TQv5SxUyMaYUrRTI30Lye2mUavc1XFyAYCj38BAEhVkgYE3xM2mRFRgLESEJ7t45VtMT0OMbFkzHSIMYiDbB1q4sv39tDm6Re64CpcUlRIldVdB7eR2X7kF+Yq8tjvHn5HNfHVxw0sntnH14SM5s6uIxQJhlUlxRHu5gtRojNFfJQgpSK2L3XgNFyWXN9/eocer4FObQ4qIPzJyEx1+dwr41lMsVoTaMFGw7F8KUyXh69wK0v3eBE9Rv927geXuG9j3+C0YSyUW9xag+5TLUOIBcKFq8WGF2P0dvv4fzqjC3nX/nSV+F5K0Qrj6l9jZbL3JHj42P02tsYD+as3Z8sl2h3myAwueYKsPdUzEmCSx4Ach16CaMoNJMOcpqTElnUgz8L4K1zZnnTQd93OgimCRS3hnrfRXe/x16BxWLOzI/r4YRVQJqk4+OPPoJDf6+KLLFVLZezLZtOBfPRlEetqZhiNB5gq9NF4odYhhGrTGiJ61Yt1HpkXiog0yhR1hn2RhK/JPY3yeaFzkab16/OcXl9jcdvP0S1VuPvif691AVXq1W+PF3X4GeUGYacG7zmvFpyPmqyiSQpYRkWF5ZUWJCcVSCbxTLCfLzaRNElOb71ra/hgx9+gPF4CWvbwp0b2+hbbQyCKTJRxfmrIRb+EoUSIksC5p2rro5lsETiyZy1S+lERG206X07GUIVJPzdP/kjqCowmo4wmZDZTYKfpojzCJmQYTAc8f5JyFQ8ePAA//Af/peI0gD//H/5S3z04RMmPNJIm+bd9DmTeGQTarEJtqB3jaTK5OWh/yjEUBQ3OHIaQxEwj54h+pwpQMfOSmwLAm4KBZqljFUm4NMywwgJhP/2n32nNIhd4FM+6By1hg6nRgzxmP8AtBgh9xmZVGiB4y0Cjhu7uD6H5XagKg6SdQwEKRyzgsl0jiSV2LRQ2AlMi5ZyJXbvVnlZ4c/JVKBCthVUGzkWkwJBLCEmd6W/gKyTBteE23BhmURGS+GXBhSTpEUiLq8mqLsNjM7nmPsrHD5o8rJFFByY1EYHMsyKDKebYHQmQDI0SGWM9SRGIAKiW6BWl6A5PqSyjTTccFJIYiVFMZLlHLbSwDgI8Omzp9BqwMFBezNuiil0uYXL4QSOVYEsFYwlMEQdeeJjFg1hujVOfRITC/WuCc1N4AUe3EoNCAuuMmmMQ8S/JAzYlVvoQEimLE9CJoWQqxq8iYo08SC7wiaRfh5gfB3Aaigwahmq3V00+l04Tg9NAlKFE3zyyx+galuYXVO0XIogodaOSIsKbt64iWBVsB5ckFPUtmuotduwKWlqtcKLoyNGB9Dyjqz4pmXCrZgbOWC9hv5WF5WqyzuGNPcxHEzZFZgmBGoK2IlLFYY/T3F5fIl3v/GA9wbrUY7zT0bIgwIKfa9mgd/69cdQxxMYaQnDom5JwWS+RHPvAB5UvP/xJ1iEQ1hVmV9WAwbKSObDv1RJ5STB1hzolswhGs+OniJzfIjQEa4StG6YsDo2DMnkZKHlOeAPN2k4FFg+Hk1Qbxi4daOLuCwxnPsQE5mT3gln8O43vwTREtFtbsOfT3F08gy+EGDu51isU9y5WcWaQrSbfQTnJYbPhzzioTnx7du7GC3XiHIBy+WIQ9drToWKLYSrFVewatVE7+4WJF3DZBriFx98gG++cxe6maJ70MHAjzCaL+CHIQxD44AXopkKioSImDbeHMkqg5zQYtBEvdbBYWsLDcnCJPMwj0dIHFJFLdhyTo5MTa9AkyoYj2Y4f3OMLAo4cg3CRlpLuuVGpYmr00vUWi5SKYIXeayjXk5GoH6NgO1nz8fcbWwddFCvW1DMDAnxfQTANHXE4RoqLZ1prSlrHChBbPr+dp8BXEEQYXB1waTWB4/uwY88JBR2Ios8HiQsAnF76MwwVGIhOXCcOidNGZYGTbAx92aMNlBTGeEwwHQ4g5cn+MrXH+Hq6RX8ZQytpuBGvw2fYh6XF9hy+3h9cop1smT+Ou09CXFNDHR/vka8FpCFOTuPVVlC3XGYd7S9u40bN26gxILdx6uZAH+Ww8t8xLKGeg+cinV5toA/F/HHf/Cn+N3f+RbLWf/iL/45a/yJe8Tcc4pdpPxTVeMCiXYFZO7bFEMqV+y0UNVVgYvrMEoZQFeQXZXCQnSBF6GctioqUEilltNOS+CiMJclCP/0n/1+qULF8GzJc8Mqoxt7bEIgljZFdBEOtkx1+HSgT5ZMgpOaOURB41Sj3AN0UUC91sDR8QAXoyFUQ4dA7ahO6ggVrZ4BRScQ8caiG4Y5mm2V8a2nbzxMRjF6XQ1GJWPbLHGg3YqEIkqx9DO4HZc/mJPjKc/uIo+4x0C9J6La1hEHFjSiG4o2Li/P0dgzka4l+HKGPN2odHTTQCnFsK0MtUqBbKXBX5qsqSeOg5LnkClHcxGwQzOlG88u0Nim0AUdk0WAoJBxfHQCR6mzJEyumlBjBRU9R2AWqNaryFa0XBGhlDkUJcYiI6iYBnmhYb2iCKoM6YLW4UBlq2CLOalB0jiBVpcAR8bF6wXPP3t3u5BTDRfPzpHLGeyeCd2x0d09QGd3B5puw9YM0hbhgw++j3ZHwXqS4ep0DGQ6RuMVdDvBo4dfxi/fe45um+LMYpjdJpx6A9nUx/DNGeZxxKhgcrWuAlImkZeA8KOUmFRhRywRBIiDzVpdw4JuysyeJmUJOUbJJUiqG28VotWqIUk8XkRen0y5wtq/cwNq3UBFVyG+voS89iAoOksfvTBErb2FVydXSOQMy2yAQqELpsR6QN0nmWxmfDiJigTdVlEWARzHgNrR4XQFlHEGRCIyUlDoZCjTIfs6hIWCPJCwXFPKEaDoMu7eO8Dr588hiDZ3TKT6kDONqZcPf+0Ro2HlUEIaTLBYzTEK1hCaJYbjCLYioNalF9DC+UcD2IWJilNBEKxx89Y+/DDHz372ESfvdJsO2s0aKxpI2RTHAfRKDbWDKkq3hCy4PJ57eOjCbsWYL+Y4n5KUkwZ++YbxMR9wVRiGdKiZsElNmducjVpIMkS3giSJUIeFbrcGLxzi+XoFxxVQZirLC7OUurIO1ksPx0fP+eDlSMOEDnuJK3/bqWIwGMK0NVgVDVEawzBtRP6KZ8zUlQ5OZwj9HFGSoWE6DI6r9jYxc3GcY0VObasFRbHYhUk882qNLhUyGhI6ZMiBJUQjvHH3Bgsnlos5V+OqLrBRMY29LxKJqozd1lWSOpKsz2K2FI1naJJA1XwWlSizEqZuQKtp8F7OOa7OaG6CrGOiMpIG3hR5z+STm5Qz5mQecwS+D5lwuksKWqbPlKz8tB+gMHaTXazX4wX27nYxX88xviasAFXZMcSOgO6hyvsxylNOVjK++ehP0K1t4X/7F3+Jf/1/f58XynT5kFiRcBp0mNNMm2SK9IvY/TR2kdVNTB0nJek60pj2lT7iaEOX3ZBvCc9LhbbEpkXOEki/CJyh+TuNb/6b/+E7JX2T3jxG6pMdVUD3RgOlSdyPlA9RauHJOKTQgo++0MpHWFSQ5UukUYR0XTI5sFqp4fx8wDpZMpBQTFS74xJxgA8Ezc0RTR1YFQWjyQjNVpW33ZcnK8SBBNmm9kvgsGSzUkFrq4qUOOnrHBrFk7kuhiPa5tLcukQc0EIg5ouBkrzJaCClOobkOHNiaLqAIMr5B6HpDiqOg9hbwDJL9LY0NnScPqcHQmSNLis+JBGZT+noAjRbgWCLsJs20jCG5dQwmq8RTAKIOWWIzlgqVNF16HUNZdVg81PhUd4nkHi0MI0Rijl2b9goBybL5sZEo6MFrlNAquSQfAPJMsFyOUNvvwmhBoynKxzceIhZ6mN5veaUIsWRYHc2F1DDpeBdHf39HV5EWaaBi6tXODt/wQaSyWDOYCZy9NbqxC134K1SmLrMCyitRviFFJfPjpkNv/RDDK7GaDcaWFKVvhKgGDKaOy5qDQs28d+lGG6nisDfEPTogCeGuFBIsCwXpUwPLqEAdK4qPH+KXqdPdjbUKnXYFKwty9AoXPf5a6SjSxQlcfcpMNpGvX2I1xdDnE7fYOuWy/wQ+mfnQ5KXrTC8WGK+IB08FROApVOnpULrG7j1Vgs2hSDQgo5wzIHHUq7YL9HWO8zZR1KiECV0On185e13GLR2fnmKly9e4/pyhMfvfhXVHRlxUeKz90/wzu27UIUML45eIhBj1A9VzMMA4TJEo7XheKeDGJbocvRgxXXR7tZ4WXt+fMUBLoRTCMsQne0t5IGHimFAM22cry8wzFbQaG5utqGtgHsP9jAN3uB6PsNsRDJiG0m+xCQ+Q1DEQKLDRRUtVNgduRRirIsIZrWCyXIGwcs5BN1qmvBngKfnkHONTS80enn41ttM1ByOr1jsQDEBxCqnDlyWSPYZoNJ2ECZrdgbz3kSmMUrEXSW5UL15iMgvsSAk9PWMkRL33+1hEY8YFbJe+qi6Xei6yXs0QsVWqjVkRAk0axheT5AGEdxKBfP1FFmZwHVchF6wMdi0SAsf85jIMB3O7CWFHI/8AorIJDRC+u+Tm0jvTalkRDNMyMY/zyCJAmaMvwZ38+skAKkRz08vEAY5m8PoMqDQGEmgpaOMZJ2holaRRzTj97EOPA7x1ohhleq49eAAw/E174UIKU1QsO5hG7U+IGol3FoVFXMfu613sJqP8Jf/+1/i44+fcKAPteBkjKIQGhq/xumvRrXiF85ROu5Ldtcbpg7ToNCSDL635uVpEhPALmTvxCYriTxBdLFtAqbpoqRdBqtc/vRPv1rSHIjagWxNB1GCxkEV1hbpmSN2/g0u50giOgRNttvnKS0waU7rY7WIGH8ZBxG3EOQwIk4D6Z+JrdxsyCzjKSQdlbaBpx+eYP9wC4QQ3qRrlxieRwzIodlxgzTpxEKQVFS6xEDP2JxSq1h8sHqhyHZxRSmJ68WMhEpVRMUgy3oHoafg+PkJrJqMXEkgZQaiIoap26hpGmxZhOYIyPU5dLOK8YCY0xErZI5fXqJStdHbsaEIIuHAIOsSu0vnwzl6zS5nqoYrcroVGEfEKOlCFkK8vjxF//YBJOo+1+TCpG4oxmw2RVhmuPegidGznGf5hkuGIw2xOEZUCpBXFvRCxorCke0c9j6ZqCqYjRJkJkETC9SsHkN/KGeTfoRk0qJxytZOGzcPb6JeJaAL8Dc/+mt4/hjxF+0jhQHs7HQZ6xvGCZI04lk3qYjo92KUwSKAlSqz1jbyadG9xtWrFS8+O/sV6BUFjbrNDHLi73hLH45DwdhgzCoB3GRJpxqBLzIa17Q7NbZ421aLtew0QxRprUYAozBEeXIMcXq1sXAHCdMFzfoW3sx8/Pjjj1Dv1bG338F2v4H93S2YehXHry7xwx/9HOfnY6iksxdF9BotOE0bmhOg3a6g12/zYvp8NMCSAimp4RGr0EMH+YJSbQruGH/7N38fH372ObZ3mijiAle0aO8KWOYnOHk2wNWzAH/0nd/BdDjA6dk5SgXo369ins0QR3RZZexNaBsNKIHCVD8yvpHk8/T8BAI9v26D9e/93TYHb0+vhrh35zaeHx3z8y+1NKyNKcq1gMXVHA9u3wGUiDNYK0qXf4ZmRcW1/xKLaAwFBsRQgbgukdJi1wXavTomyxBHz84QjQs8/NItrGUffaGG68KHWW1ysUKjtMdvPYS33uTl0mLYW/s4P6FDLmCIVbPVhO4QXpr06wKHJmgShUmsNgyXjIw/MctDiXOUTNdYjle48aALwYlYWUKjAV2tszucFqyk2qDDmH4QJG+m4ilYemg2u1gsp7gcnMGgzrkoYDsOM6DiYs05smQoovOGxj5ZSuqzNSajc9bLW67BVa1EHQrzVASeeyerFGGcIqVAeNuGmOcIE+qMSKhR8udAlTLviQSVXciU1aCUMhzVwWw8ZU8OERgfPfoyo6KROwQrwNqbYbkkSS+x4BX0un3OCiCXNkmaDw8fwbIa+Pz5z/HRix/w5cnsq9cLrKYpJMoWLmVmJdIFSTs4nqN/ESBtOza/x1Sxr9ebmDpKBqPDnEbgBSkjy4zHMURGJZQbdU5lqXEXwCyXb379dhkWPtMNhTSDoShw+w4SI0S12kSnW8VkREyPDO2uBolS7DMVyNdYLwoMBnNEFN1EyfPUBRX04gaQoWE9DlF3KQxAw3xZotJycXE2YClTd68Kt61DtySMLyNW0UR5hipJqcoMq6RAoYvY2a5hdD2BQ4HIbQ0SwfQJSwvSt2v8olBr6moFTKWPLNdwTi+MkrO5QNJU6NSmSgaMLOMRTmHlkNsxV1DLFY0RLCxHKX74vU94zvfoqzuoVSuMEU6y6IsNtMzmpyRMMT5doVhn8JMUz08vsb9fhygX6N3bw3w4BUYxmz30JjDzUohShpu7HZy/XMEbJ8yndisytnbruDzykaxzRnxSVN2Zd4a739hCMiVFjwS5JcK1qohDeWNDVrNN9JRC0sYcpiVhu7+FW4f34VRqePnyOT755Kes+BhdDrG338fWzjY+efoE9966h7zMuE2jMGi6UEmpQC833fuUTWrR56y3MLz0MLw+x+N3duHU6XKMWe0wu9gEANB4SDFsGFUBip5AFky06luo1FyEVPlIKu9XKKSB2CAkZCGX3tHREWcqvt1oQRldk3KOopA4nESqtKHuHGCa5xB1heWPtKw32P5NTr1iQ7Mj0zONXoifPV3jenCNyfwNtrfbUEyBAzE+/+wJGr06H/IJFWukdFlLyEPiDAm4++AR9g5vY3R1zKC54/k1ToLnKOIAe/YdpLOSI9Yuzs4RrSP8+Kc/21jLH9/EVs/B+ekVpExFRj8722U2eMWo4m/++q+RlDGavQ5WPoWQN9HoOazp3m3u8FL21ekpdFPhtj5WlggLFaiVuLW7j+Vsjudv3mBL30MRkkAhgGT7iCVSU4TcndFlbDUrqLgiKo6L529GuDpbomHssJRtmU3Rt6s8hpsplFdQR9WqM9uEtOk0O6aDdjQe8gGlKjo6zR0G0DmGgtAnZLHGKhqSC9frVQhigpk/xuX5OVCQWEFCMPKxuvIYNdu+YSMRA056ovPBNGjhGaNKyqwSSGk4TN0bqdzWIcJFinq9hjVRTRMy/G1khtTV04VC3T6NRUiQ0e212RxEHWycrrBcUVYBLXQJTa1zqDj9NQvIvb7C3POhO1Vm1diqykydlFUo+oatlKW8SyJZspTT2DDDdu8WFLnCyWJ0/yznA8goEOUlo05UuWTj5GrtYb32kBUKOjWXI/5Ms4LdvR08ePsOM9Y/ffYpBus3qNR0aHqJ4fUUp6/I5UrsHPJ3EJWSlC0UB0qLZWKZk4Fzk41K3cav0Lv04dEilSr47j2Lx2OnR1dYTQsUCRVm5FBVoEoU1qNCeOed/VI0KAGnAn85hioo0C2SmJD43eJEEspfpC9GUVh0I9Ks1V+soEo2S9/o8IrSDDH9MJk6SNGeBVzNQd2VOVZqNCK+eQFRFfH04yEsV8etRz20dxo4Pxkj8VROGFeFHKYgslRrEfrY2W6yTEvOJFaMaLaJJKYb+YsXnKpDTYQpS5BiA4KssjIn9peQSBOfRswlUXIFDc1i55m17SBzhqi6m2UsdQmloGIyzDC/TiCWATSCN3ValCoFP/QhmSp03UK4CuBdxzCDDFVbwuV8hnUQ4uDOHXgKML4YIr8KEZch6gc2JKvG2Z/pMsHwbArfizmv0LRyVA3KNu3g6uocXpLAdmqwtki3uMbl0zmiOVDdlpiRs0ozVDsOJ8WXEmn9UxgqMWlUdqve2L+Lh48eM5jqZ+/9LSbXC9aE15suBtMhOlstKIbKF3NeEBM94AOa6IoE8qIDOA8LaKKMxXIBQTNx4/YOul1C6MZIi4iZ3CcvZpzzSpXO4b1dVBoK+jtEI6xwJbhYEI+bDgMLIgXYCoRSDRAkIcPeSI1VCDJcL4V8fg29TJkXkucKcrcJ5eAmQouSjgiKVEKSNUgiaXApkYaySXV+BolUR6wgCs6g9PmyWINmCIUY82KJ0LKc6Zov8LO//QnOX15BoRiwIuXcVpKnSz68FQAAIABJREFU/eN/9E84DvD18HN8NPyYVT7jZx62rC2utp98+gytVhMH/W188Mn7GCwucPPmLfzHf/JdmJqMn//0CV69PIXVqsKpOVjNArx6eYLbt27i6vwEW50+ciVH4iYoZQXzVxPc3buJ7//kp7DqVfS6dRh2BDpJiR1EhrogWuPSm3BA953tbdgaqV8SXK7mWAX84aHQSkiCiqrjYDFa4fx0BtGhPYrIowoSIuiCgvvVLi5zD54EVE0Hul7Dq6OXUFk+mHLIi11xYRgVlihaxI1JMixnC57zXo6G6O700Wt3eURj10w+gJZLD8sgxvjsGtmqgFU30L1hwQ98JJHBenvST08mc1xfXsG2qdpWeP5fIf4PVDz95QsQcuTO3Vus7CK3L13YtFgnBg+5k6M4x/7+AauTwnDNMuLxfMgjEcepbMYYmsH4B8omrtYtzL0RFt6SmUaWakEvNawnAfYO99lsNZvPOMzdth34iwSJV0IuXWh6FZV6F5JCksEU89E5gsWMx1+UjtRpu+wopvf38nrEcmtdTWGZKrb6O/ju730Hvb0OPvz4Kc7Ol1wAEeeoFHxkeYDQT+EtA4TBAvXqFk7fnPHCn85JYsBQtc6XNSi+7v9nqXNsHYBGo45v/96XkZUhgqCAoW0hDCgjds6ZBqVob8Y3D79WKU3HQKdfgaYWEBIZwbzgBIxYjFGKEowK2bmBTrcO16XHpsRsveaDhio1YiIUhQZDNpFFayTiJrqOXIAVR2bpERlh3pyeoH+wg7NnK0yGCzS6FrYPe5hNRnjzdIXWrg23qoOSTIMoRZCmnHjdO6hhOZ1tGCqkEpAN6GqNYVKTxRC2I0JVSsihxkHRbqOOxfQakiBhNQkxHC6Zxd6kuTFVgnaO9i1KUNEQ+RJH2dGyjBC1k/OMZ3zbB12WGdYMG8PhJY5HZ9jeO+RdAVW/LVFFZ0vFajnFmnJ+KzpyScf5kzfIlgEaWy7DnzTHBqwQw5MVymnO45fCDLDdbuDqKIFr19CquOwatFsVXF1cAKaPo+MpkhXw9jvb0DQXiyRjJINAPBGiFMYFBCIw+hHLOImY+Lvf/S4ePrqBf/GX/xLDwRBffvcR61rjNIbj6hy4QaMiCrkQpJxVLaR0COINv6QgMp6qMybXMDU02i5WYYjAzzmzlDgu16MRVvMUmmYyMrXf76Hm9rD2Vog5jEJFnIUII2+jR6bagmabosAPOMX55ZIG24thDYYwWAZLZE/qRjpIez0E5MgsJchk1MCmNRXkNb+4eaxAUzNoRoKSmOvzEOfnU0Q0SqAR1H4PhqtgMfNhmg5US0CeCDDFGiyKG8x9juurmi289fABrhcX+MmnP0CQLHFYu4ud+m188un7EEoVP/je3+LO7QPcu38Tsiui3tHw4+//Ai2rg61uHX6Y4pdPn6Kx3UEQLKGJBqaXPi7Przk67Z3Hj7BWIkylCS/3jKkGR7Tx7/72J/Ta4uDeNg4O65ikc3Y+1tUKR9x5QsBRgPvbW5hPTpEmM6SFgCgWmUdPyR6aVeUlbzrLIBcapyCRizZJFNSMCqq6ix2rgcv5CCtDwvbuFsazGZ49+xSu7sCQdZZeUl5uxofeFPPpGr1OB46rwg/nGNESWrAQRhFqlQoWqxVqTo0XoJKtoGbqqLoWhiMyZY14vFSmJM+ksJYc83GOp58+RaNeh+kQj99Cs9mGDBXLlceeCeIHVRo2j6BosVskFLC8CY6uNToc4zgeDZDGPpKYsk9jLJakV7fQbFFOKXlmCHglsuY/V0J4gY8yUSClEsxSw/GzM1jVKo+IVU3fSDYNMj9VGE+sKiaajTZfch4tiwMPV2fnmI8n7DamkdDB4TYiSkJaBhhPRggDilhUWU547+4t/Nmf/T3eqfz4Z+9zIpFMnYNNFb+00fiTDDFNkFKYRhDyEpgwGteXlxhcXyIIfMRJyNgDmouzzUiSWL/eanfx1qO3IOsu0mzN4g4qwAgvTYc9jTvLJOdOSPjjf7BLKcCoNmhpqMEbZ7g8ClDS+KVJ82qdK6w8FdHttlFvqqzLXsRL+OuCk3HIJhyQezOxkawSJEaMSqOCQib8pETYDFZFrFMKgk4hJTpzr+nQaG9ZuHWri08+OEWYJ6i3Kxw6EaXEGBFg2zoO77eQZwTyImNaDlMz4NhNVsqsVj4MnRjOAaIRkc9c9G71GeE5OJpiNfSxWISIsxRu3USp5OjvU2ydgIZuwI9pvi+yQoMOkHhN8swMnWob9/Zvo+nU8er4Uzy9PiZ5BKJVCW+8QunlUGsCdxMUm6Yd2By7Fb6esAFDbgCW0oBPZqOWgPllBHWpIKExUCODLtJnEMCq2xyNZ9UrMFUZp0+OYDUKHC0XcKt92CbpwlUs1h4UsWBaIumv177HVSapjKhFowWn7br4s//07+DD959icH3GHG9qX1njWxQctEyKJlFOkBKEn/6kRYi0pLlowZ0UXcS2SQseFbYlYb6O8OL1Gaq1BnZ2tyCqJc/5KtUq3lweodu5gSyieMJw89+E8hI9ttNTCg3NB2NKslFMzn+ldotWWsVwin6WwKa+LRd5sSrXaggaDuZCvInTi0rmstuuCt3JMR/5mA089Ldo+UiETgrfWOPVqxGn3qyHAVoVqig7zEAfjEe499XbPPuVYh2dGlXEMirNOubrBTRLgl/EmHsTTjAKrn3s7Gyjf9jE65fniGabBbxFpqgqzUoFXHw+w+x1CCVPWVWgVAxkLuGjfZiFgc8+PYJOuvBem+PFhKaGZTlnaas8ktBytvD+k085QSv0V6j0bJh3Ksw82ur2UGoS4wGI0U6Gv6vrc3TqZJyTGbNBJEayqIeUIibomJwtGOq2tVdFLMSIpgIaZgc1hebBE+5yjtdTfOnr72J8eYbldICa7bLmmlKJGr02VLOGxSrGcr7AaHqFu49uYbGkyjRGjcLHFwmD2kh9QS5j1dSguQZq1C3nKwwHa8SRzxWzqTU2gchqwkqvV8+P0Ww0ECYedve3+SCejhasnCJlECk4aGRLh3gSRRyoThLKVqeLar2FLE9weXEGmXJzgwCCSBUt4SkSNJpVHpeScYeeE4tQGwbJNYlzE0OMZdSMGjIqPCUJs6mParXHUllippDmnNQ2QeIxw512BvQME8zr6vIS3ooMUAEjTiiTl6PtVj5LW8ntSYagWrWG3/3db+O73/kP8Nlnz/Fv/u33NgWRVmMNOXWrhOGgf4YO6zSWUcqUFyvAsR1oisqyX+qKp9MJj3OoQqd3mkYx9UYTtu3yrN2PyKCkcUi2Sv+/KnIoC71bzP2hwufP/+u7peZQYogCXRaYv3t2GqO9Y7G5JyR95pq2yxKsqo1Gw+E2htjf54Mly34ojZuIX7XcYVdlkIfQ6yoi1UelrkMMiOynonQCjnoiQwodRIQWPbzZ51kydRxB6LP87dXLAVt7afGq6SLu3GszkpY4C0Ue80yeHjTiQiynMQw1QqH5WJyniJYitu/vobuzi9Gra3hXC0zXS4yXCzR7TVQ7Fpwm0fdktIwN9SwTRMQ0z6L8vzWQLQ28e/9t7FXrDG+6HB3hs9EJPv38BJLkQCklntVRpVt4AsnLcfjtuzDCAsrUg+uIiNSYZ9+kcCh1AfM3Ps/fNRWs+EkSjXX/TreCRJfRrDcgznMsB0vItRCBmqJa38XZyTFW8wjNtsaLGT+M0d9q8XxwOvIwHHiwXA3VRp0lZrdu3UC90sGLV59CN4mY6XGFHoUlVssItmEgjiL4xEDnCoA4MTqOXo6YSVKvE0vDhE7hs3IJTdAwXU2R6yp6O7twamTZpvl1hOvBJSx7ix2P9EIT0pOt/ETWU6hiyNkRODifASnpnQ24NQvNtomrZ0e42+rAJlInzWFIlEXyumoNU4HAa3Ncnix4DPLuuzchmSKOXl5ARMosF1IgNVo0o5RwejJEGq2xvhQweJ6iWauhXW1gOp+h7GmQbQ3xIMKt3Tv4rW9/A3ExxY9/+SO4dhvt2hYEI8HR+DmSzOPlWM3pQBU0jixMCgoev4CfLCAZMqJFidHLMWjAQf6L3YMDSC2dCYU11UbspojDMbJAgZwZgE0zbPIVrCDNRTTsLfy/P30Phzf3EaQJVuUcpUv7CAW6Q+xvG7ZkM+SO/B7kICUJaByCl9UKddGUw6lQwIGK5Zz42SEgeTw+y+dEMU1gZBrkIkKnYiGWSmw9uIHlknZlOeI8hFWpYRUGnBu/mMXcJdEYiZaNpaLg9asj9HtNVFom4hXwi5/9cgPOIgOjJvIyvtmuYjy+wnwWsoLDssnBWWVCqUGqQVXA5fmQx5xRnKDf77J3YTycYme3D0WnXQiNBavMyikJIuaTb2OFSr35hVJuidV6yvpwEl5Q5CVJLQeXY3Q7Tdy+e4DT83OcnF7g0ds3WPywnpPxTIGcm9BEGwpUJOwx+FW4ucR8lumMAuXpjCFOD8UtmpyORTJKyv5czMkpT8hbsudLKGl5KUrMyqE9GBl++lsd/Cd/7+/i5s0D/PBvfoSfv/8LJkeatstZBDmZ5vKNO5akjXToagQbI2liSiKUzYiFfr/53zaMGxqfUPYq7RTo7zldrCy4Yqe/J2wCOU9Z+UPoANa0FxD+83/yiIZIkGBCzlS8fDLC2dka7T0NWoOeRx0GJWqbBoIiR8OooRrbOHl1wSwDCgwg5gbJHctlzLB9QsZGRYp5sYTdUlmiRx9uUi6R1khbTMtJFas5hUCQ/TnBzl6Ts/aIEBd4NMIpeVZVlgq6vSZKiZYSBPshV6WOWq0GRSkwm8yR+DEUp0S5lhBNKbyihpv3HyILYpy/fA5PiJBIJTSKXMlz1BpVOHUNhkpyRtrVqAgTCau5gIvnU9iygj/47d9AW1Mh5RJ++fI5LpI5Xjy55o12QhHYyZolT5SBqTgGDr51GyGxr8MVTINwJCJkx+YxluOrGL30kRoZRIscZim0vIJoXsJXMtQOySkoYHniQYgEqM0MYi2Gbnbw8rMXmJ7P0N514bR1RHnKi0uROPUTD0s/heVKMByF53/NZhPf/PXfxdNnHyMpVkypFHKToVTD0SVUwv4mOf8MSPpnWwouTqYYXMXo7+g4vNVAksic0FOxNNRUix2Q48xHAhVZriOkIbU/ReItoTstTo8SMgFxQnuXAGtvzqY0mgcSsK1MZFy8mGExWaPZt/H2r91GNs+wLdtQkwXKMuFKrRQcjGMdH5+/RpTECNcpQ6Uev72PTI4wHlFXQpTKNpyWCVnP2YFJXUjgjXD9PMP6wgRtWOhA9CjoYs/hQ/+g0sOXHryDKA/xydNf4PXLV/jS7V9jw1Pn0MWzyYdISh8VvYr7+49Qsyv45fMPkcoZh//O1lMkBFWrNHFxdgXHqCKYx/DGITPBSRXV7/ZwmQ9w61ELg9EYowuPca7tWgPe9RrewIPb6ODZyQm7JCnA+Xp6zuOcWE6g2bREpjae9MoWdEXExdlrmHoFybxkl6xoAoVUwK2TU1Nm1nwceWzkK4UNL9+bxVhezfCw00NFlRHJAtKGgdPrMRt2kiiBIptIc8qA7ULVNRyfnqJRq8Kp2MhKerYWPFKAUSCPJLz49CXiIONRKLHKD27tQbcUjK8v4K02aVb1hsUwNBp30QxddzVMRnP2RNBhRMllxPXxVwEkReLdSymBkdSUCzy6HCFcx6j1Ng5lSVY5tm2xmG6kymLGrksZBqScwnJM3L59yNpygtW1Kj2UJbGLKOXIQJHRLi/FfD7DkjAXZK3fpLchTVLO+OQKmlEQEp85VFZTwXN2ds6qmjwpeFRIzzNNMjah6CIXIXTQfutb38Af/53/kMdFRFW8uhyw6iYjpG1WcHi1pqs8KuLxCKG6LYrE1LgDosN4Q11MYZoE0tsESzPMi3aRHIYtccVeiiKPaej3tAujy4AqdUJbU24DfU/C3//Hj0taGk4vI6yHIU5fE4VPwtu/tg+5kjNSkhaDdIPR9ytGItzCxeJsis9fX0O2dbT2XUZqhhMPpmCiJM0SNIzCJWqHNhIKag7oNk7h1Df6T5rDJr7CzjWy/pJjUqmn0BUbwTJGmedodVx4FMpLBEMPm4xLSvvIZNSrVRhmzhrZ9cJDJhZQUhVO6TC7RHEddLfaePXmJcZDssBXWFpELscqBTFYCjJlzstJsuMvSTo2BMJxCVNQsd1u4u5WB46s4a8++Qj4/3h6syZJ8uy67/gS4eERHh77kntmZda+9d49+wCjGVIQKUigAEhmgokQDJSZ9CDJ9CaTHvUBxAd9AokmmkgQkIjhDEEQy8wAM93T00t1bVmVlXvGvodv4R7usnOjCt1W1tVVuURGeFy//3vP+Z1iDLhlTGYd9D3euV0kroFkTv53gpvfu4fp5BLevI1iSRHDTCpdAPmEWivB8HgGtQrYG0xCWiXGP//iDKlaHfX9BpzuHK3DDtrnU2zdKaF5Mw0lqWDYPsfxl10sVQUbN2rIlChZVDHrT8W0M5p64uylcYLUt/X1Tdy5/QCjyRBHx8/gTQIMWgTpG1iqE1QbBYR8Y458oUpWGC6SzuPilI42D83tAtrDqZzG1ppVfPDwfZn/XY1bSBidtaBbkdF8IyhUDTHZSVMw7w5En6uZigT/UlFBOagTMwIghuKoONi8hUnUgmeMYEZl3MxuwFxwOcsYujmgZOGrdfz8+RP0RjPMRvwzBfv3NnH3gzXMZy4unncxbfso1YvYv78rgeWlmoZw2UP/NMFnf92DoWjyZukMZqjtNfH7v/e7eLB3DScnR/j48cd4/OgQ1zceoN+Z4uXpc3zwzbfw4UfvixpoMumgO3olTsCLVhdZ0xIbem8wQCY20ahXcTVpwfUXsOw83LaH0fEcZbOA7nkPRjGPpeViEneRtXPynlmvrKFmVNF6dSHcmq9evkKpXsHerXVcXZ6LNHZKTDDlqfk6tAxjzxaI54HMUlkcdE+BEsQIMym4mQUrA8qlAtIx+TUmWpTbERJmFRE5kXTj5jwQ1HS+XMQg8vDs2Qtsbmyg3x4I7555rsVGAc2dGrw4wfbWJhxnLrhf28jJKMRPRdB8Bc8fPZNEHi6++V679fAWrEIO7fYZ+r0R1tYbKJWzItUkkEzTY2SL3KklkqxEt2g2Y4jMLnAXQvMs1qrY2ttFqVzC2ckpepcDkU+u39pHscwxArlNHcFRhAHnzqGMo+qVLZRyNdjZKsrFupw+uR+iIdETB+xCVDzsZHkd0KAzd0arbtwwBAHOsGYibUVNIkqShRRXCgVY0NkdE15HKS+v39WCcwXWyvBrOHNZrv7hP/kDvPvuQ3z2+a/wk5/8FJOpI5JCjnC55GSHnWb2AJOkicyNqJPXpUDLx71mqfP7s0OX8anryi926rzhGOm0yC6J42aKGH+Olf6careU/GJx5y/lP/utt5Pp0Mfpq66oB9xFgEngYWO/iXv3y/BSnInGKGcYmaWKHTZyVVRRx1dPX8HHErlyTjgvVFjG0VQu4OVcx5xyxsYSC2WJySQSkJGZolSR0rIQC6aNXPVQLFThzBzUrxflKEm9KLP0Ql/F+n4R1Y2UOOwod+Qyjlx228ohnUkwHU2RyRroT7hYWsLwc7CMCooNC8X1HEZjD+ePWhh2pqgdNGCuachZgKmqWGoz2DbZ4Vn4fga9dh/jiznOHk2xViijud3ARq2GIdUA+QCdnoHL4TkaGyUMuQE/HGHWpX3fxlu/8R5UYwJnTCQwY+tMUS+YagrecYAiOS45IokzsGyGPSxw2R3BrmwhoLLgYoL5aIznzy6Rbxh45zvbiII0PKeP4Vkiy08mw9kNHeVqiWGCSEIVnV4XVKfzyE4mRK1Rl+em0VjDV188Q5+SqcMR+oM5dq/XJA6Lp6vYpX5VA9WPnIvzOSjXbOTLNhIth/39bRRKpgQgDPotbG9UsVarIujN8OzRM4SWDyNfFEoi2dhK5GI86Mibm4RDZzZfsTtEy5wWrTVzKPWih7gwQzm9hVvZDUSjgcxc2WXSQFJaP8DfHD5CbzzD1cuhpB6VNyr44Hs34C76ePn0CN6VjmCuQTM1vP3+LcTaHHfeqWA07KJzGuCDdz9CrbyJl89bcuz9b/7r38fRsxf44Z/9KUb9Hr7+zkd45+EH0NImetMxOkyScj1hoXe9c+S3AvhUy8wM1M11rG2sYepO0H3exlqpASXPcIwYx51zmHEW3eMhLo4vkOMystJEUgRuvLWJ/qCDi8tLkZ3tbayjlLUxaM9RKK8hTIcYLXurwOYoghu7wiNJK6Y4YYtpC63DtuyS2rMrFDI5JI6CdCkP2NylFKUbT4c+iqmsaKmH4UzAd/12H7qZhbaIZQG40aQPwcHlySUmzggffvtt4eGfvrrEklFnYYAPv/5tnBy9XDkYFQX+zEWlVoZLZgE7XY5CRhydRJLks3N9V0YmKZXY5a74VVYKjZUzPFp6UEht7JHxlBOtO2e/5KQ4EweOO4ORNXHtxg1MZxP5M1rvueMpH2yiYJvot69w/PwE2809bKytwdA15M2SkC+jhSp6bEVNS5hErz+UokykM81qHPfx1MelP+fSHKWwE+bHsJvlEpKFnl07iz/9LLx5xnS8+oze5JxblY8nGoQ6cEov6dbkKIyKm7t3b+J/+B//e8ln/hf/8l/g0VdfifqOGGpmFxAFTDUNEoqCmeG7CmLnCYG/5w2EYyCOT3hq5gLVzKTl+ecIhTN4Xjt8HLP5XHaIHLNwTMzPZcF/M56JlqGMjJXvvNdIaNogBJ/MEfJKBjNyQID6hor165awoxmyzAQXGgqIFC0nJTz67AQXPXa5aZmZWWUV9VoGflKE147E/bVxwMiqRGZ9DIZwI6BUqcLMqwiiqSxWWbgpVaqsZ5HKrLbBozaws3EX550XCJQZ6hVLcvbEhJCosnXX1VUMHFnTZlYTPG0ys3H41QW29koo1tJoNPeRU/MCHfKjiVjr1SxVNB5Sxhy1BlnfBcxnGibjFpZT4PzLJZTFQhQTVtbCnAHJiYtfPe/Dm0+Rr1vIV0vIKjpOmHweB7j73dtyY1lMT6FHClK+hexOHp1OH97LJXb2Gkj0Ni5OHZSY+tIw4BkB8mYd3aMhzh4zeDuHUr0GTjaLm0tMRgOxd3vjCEvFwdp2GV7I7TqzVXV5fhfxWNQlhPpU6zVJLdL1JZq1LZwcXmE+chAvUnKxsHgTIqbCRM7Kwou4fPaRgFmGhsSd0UVJJcO4e4pe50hcv1bBQDbDkaiGO83bcMdztKI2Tk8GsEtrgotNqCePYlw8PhPw2Pr+OmCEMJi1GBLY5kKJdVh1Haf9l/h7H/1DlPwMlgRr0fjB46eSwe7d+3jSe46j9gmcfozeuSN5k+9/+Db2325gYQwxuPIxO4kkJYedqF2s4Z1v7KK6nkgknRrZuDye4t2H7+Lb335fcK2j4Uze9NPhDC+PzvGvf/RvxDDmzX2UGyVcf2cXg3Efx+0XuP/1a3ISYxSgbRdQNDMSXOBcJXAvl7j98B4Ou19BsT0JL5+d+bg6JM+mKeoiLx/g+ltbYpTxR1MM+h0o6VDMVu6IETdZpIopzMMRXMcT/EW+mFvp9xVD4FMFrYjDz54JXkEtxEiiFHpnRD1XJcx57iwRJ4bIDIPRHFv1TRl1XXo9AvhRLzckaKa63oCZT0tBHcx8lKtVpNUI41YXVoqxiQssTYZVFPD8iycolorY3N1Gp9OSRV65URM1WTZlyqiEWa6D2RjXbu1DoTablvfAQ7QMZFbMnAWOVngKp4Emb1aw8CBuzvF0gtNXr7DwuFRUZOFHcxAZ4kpM57ePzeYW8msFWVIOLqcwVRv18prsRejkDgPuZladLq/pIFxgMpthNp+JUICaelJAWQRZRyh5ZPQiFWzEKc/nM/E0cG49mUyweK08ocKFjQULOhVZNNXxvyy8ZoZOTNYMGuhSsBimHi7wW7/1n+A3fuM/xLPDp/ijP/pXOL+4FMNSOs10KMYicuZtShFmkAsL8Wy24tSsHgMZL1xmctyzYqRzxJJKp+T7ixSGPDadMtOVHJePm906Czk7eiqQeGLgTWARLKB8/Z39hF0zhftLisQyOmbeTI4OtJnfe3sDCLC6e1o6UlYWk8EUqXmCYK7j5ekFajWOM4Akq8r4pNUeo3c+l0nm9h4XVCVJi1kojkQmLUIdeg7I2pKBLUsOgn1obor1GIvElRn7qOdg/+YeRs4clyfnqNQLqK/Zwqbgi2rlFIwGfVnkWNmsHOcmQ+DkxRXqpRJalyNkMnXcuH0NSuIjJpIgoyMxE3iJi6U2RI2z2BQh+wxIcBBP0zh+NEbRZCiAJpKsOJ/GeqmGz46OUKBNOAPodk6OwDRIbGxnUbrOzXkB3uwF3BGZMCVY9ZQs8novXVy/WUZ9o4hBK0KtUpHwBiflIquVMTj04A8iRPChZHUkuQTN3bSkxoRzDUUzB9ZwGBr8hQItSQv/Q5gpzDL1ZrJ/4JsjDFSEoQfLKMIdh0Kjy2UtWaj6oYeEnHe6Je0l7BIDuy3oWglGVkFzrYLeZR+nT47gL/porOdlLsuux8obcCc+2i8mcpLbuV3D5OkYXgRsv38As5qTPcflYRcvH50hn6MShfCmhXCmKenixV1qFgUpvFs8QDUyEU9HmBM2tXCEtd3YvYMT/wKv+i/QOpni5MkM2ZSNaimLXFPHnY+2MZ+M4V4EyCZlOW5yQX9wcw8bm3UUrRJKxQqyJi34QxyfP4Uf+3j86AV6Z2S7q3CCJYZTBwd7WxJXpls6rr23J6lFfsjxQEfC0XmfM0tZmBlO5T1M2jPkwzVJg4psT1QGabo3gxzcdgrtkw7iSQ/ahgVru4RYT8E2bXQvWyiUTaxdL+HypCd7GgKgCutFtEbcWZ2haDHOLBCHZCFXxYa1hkeffo6ZN0KqmsIsCGWxXDRsZJh4xalLinPYmSyimeBD5pSrhcI2T6sZ+L4i76sbD67jCenDAAAgAElEQVTBjzxh+HPuTrlu5Pg4/PKEwwR88N13MegPMDxvC7q2tFlDbzoQ3wCLRThm6DbZ/1STKoiUBMVqUeIDGZ9Gcmc6pckpgJ6GjGlIZ+uHc2w0dmGZFTGH0ch0fnYqi256MTR1ZTJirmmGUZaLBDvb+4I55s3d0CxBx+oaM3UZ7aasIt7iJRzXk+81dzxxZErH7TJgQ5cdhJwSZAyxkEANTgRYsNm5c6bNYksWShTFiINQ9ghGZoUQYGPLYp4xMhiMRuKsFlUJ80+5vOSYQ1Xw+7//j7GxuY4f//jH+Pd/8RdMhZQRW7BY8VnovhcccI4pSCsBRuuqDStPNo0qc3ueHuis5ziZH8ubDB8DtfvU20v2r8zVOVaKXodiUJi4IjVyuUu1DUdJHN8o333vIDGY8uHM4AQL5Cs5bOyXJYYqRYlMPoXhpYfOxQweX+CCiTJJiNoSpRx5DBNJQh+RWEZZXT6FaLJE98KB70fI2jq0WEOWBDaF6UYpqCkDjusKI1sxuRHPCYd6OnOQqWRgcCQz1UQ/rFkJ9m89wPnpGXr9c9Qa1KozKk9FpZSGrjLaaoGYGuVIhZHJYj6Zw+0scfVsDiUx0LxWQr6aFhWDlkpEm2zaBhxnhHyeg6QiZk4sEVrLqYnLF13pvjc2bdFoK6SyzUMcjy9hLBQseHe0cijmmphLYPMIOw/WQZ6vH7QlFzGK0qjmDYxaAaYzF9fvWDi7cHBxPsStu3swTEXyC5ky3nvmIfEiWVIpZgobd2tIFYPVDNnXRM4Yq0s4SyBjZaGEAQZnQ2RSeSCvIJVTYBXIT9FEXhouHEkOYhqP79CEkMFo2FlFAipMKleQKxnYv76FXI4cmDz6gyNBDzNKLPGXyFUM6NRwJ4wwC1ApleCNY/idBZSsgq16EfplgvrGJpRGBlE2wUxjjBfQObnAouuhkMuitsWQDwVLdlZUzpgWGo0CdF9D2JkgmAwQRZ6QJakaKK3fQFQ08WpwhDMu3p+OoMRprFVzuPPwLq7fvgWXC8q5h62167Jc4s2AvBXaxhfeEg/fegu6kcXf/OITITFW1koC9vIHcygcH8ScS3NU0EKtWsbG/iaqeyWoOWq954hdX5ygibaUsIYSUcMZdqFL4fhkzRTUEpDRbAyPQxw9HsCfM0M2jUIujZ27+4gZMB54SIKFZNnu3dtFaZeB4SZefnklPoJYDwXn0Oq05Ocw8hkRHzBfthgbONjdwc9+/lPhyPuxKyfj8bGPYc8V/ACX0ZztMuCCxUBNFJh5HRFPxFPGyy2ws9XArbd34UUBuqOeoI61VCSBEAgz0IwMimtFWcoPWj3EFDmUbRydvxLjEUcgzFTl60Y+U3OrKQlSdGePxxOR/ZGRxFM6O1i+53n6Iz+dyVhUXJVKTRjpLC5kwTkSQmCakZVZWwJKlgzqMGysNbaQM4tYeEz14q6M3BXGsinwFgGGowmcKZU+KVlYDgZDuYmwmFOOwjEFi6+gRzQNi5ABN2xwlqKiYQElFVSwHHyvCdCKDnBdTv4siHyNfb7nGTghkXGrRaRQEslpZ0BFFOLendv4nd/+bZnF//Gf/DFeHR/L6ZiGJ7pJ+RjZMVOFEr9OMaIyj0WaVZ/jJxm1hAyJXs3EyWKhkoYzc14P0xnjFwOZo5PvQrN/p92VBSrVLrxp+B7l3CE0fk4qBeWbv9ZMGqUiZn2+GAmWvIjZtZoJwgzZ5LbMtPnccLlJHWihlJO5n53KYdALMHYCFEppFIppJOkU3MESR08v5bzAMNfxeIHUUsWt3YZAfULqVBlDltVh1jX0PCJlLaHRhXqMcskSbABBkcvMEo29PZTLBRy/fIyFP0fWzgqr28oSzAOJseO8adINROHA2Z/ippFdZNHrzxCqHtLFJTQ7FGa5kAKNnATjqoqHpZ8TGSGTgbqnLowkI0nk63VLtvFhOo2r0xNMI2dlYeeeXc1AVRnqYKLXeiGRcuv7mwjDGab9BfK2hWLehLEs4dnLX6K5Z6DTDTDxlqK1Z/J8EIdwRlOEVwmMpY7YTeBGAay9PLRSDH9OsuUCRtpEOFsSJChvPsVRcHHUh7d0kbFVlKoFhFEAm2S6jInRbIjpIIAzclGuFRDMFuhfToU4GaWWuPHwtljTMwZ1t1NcXB2JGoepN0sqkOYKLJOz8RgKTVv2UrTV6dBG0JnCrijILQ0U1abYrocIEFdjqIUiEt1CHLuwYOLoq0MUyoa8XrwW/FmCzpkDu0IFTQHRYIRmgRzqKZzJCJP5FJnKOgqbu1gYEc6OzxEMgJiaUoS49/AWFlEiFzXj6GrlhryJeLy/drCJDz/6AOVSDe3LLv75P/+XeHF8imKjCNumBDENf7aQ55tv+rkXYv/6AUqVPPbvb8FV5xi5Q4y9Lnx/jPb5RCR1Od+GuUzDNQLEZgItNRS7PXhKUwy4ZzHOvpzB85h/qmM4mcDK8aREtrYOK6ujeq2GTFNHyc7ivTtfw09/+rnQIM1aBlN3hkG/j5Scgiw5TpP2GY89fPNr7+Ps7ARXLVICpyjSjTtJ0D0fio7cyJjQ0imEyeqoTkWGaSmiOf/82TO0n/Wwca2C+9+4JYHtI3ciSUTpjI9kGaNU2IRdKuGqOxBwWaFSRS6XEkBVp9PGeNrBfMDUIUh4eC6fQ3Utz8RrcQBHIZ2pCSyzAMOIZOziUUaeSsObz+CHDsqlKuq1TWnYjg5fwUybIm9lt7+9vgtD5U0uB12jrDUjmaD+gqHzihR0FmUuVJlLyiXldNCXP+MMmeMTdq9kRTFgQqSvksW6WhayCIdM8lksRDXDf8RtzI6fs3EieTMmUjr9Dgz5YHKQBpcANt9HLpeT55kNCUcx1OAzzo7pX7/927+F+/fu4he/+AX+8q9+IlwcnhbocGWnHzBl6nWIxZuC/YamqBDdwNEgYVqSp8CsZj7PIVJpstMp82ZUpCPLWSp7SqWi5BeMRmM5IWczWWiqhl6/txoL0V1Np+jv/Hc3knwmj97VCPlsSbCYQvzKazA0X8wrDLugOzFfzyNtqZLgzc2zGdqYDRV0JkOUGmlkeSGHKQzbPcxmPtIkNqb4IgRIfA03ru2gN+wJkje91LAcL5ArZeEZIfpTH40aA6H5RiHEMMH4ykUYaCjetlHdWodpJDg9fMb3NtaaG8gWTIxnfWxk69heO0DMzMj5AIExQ8wFrGojdCEXp1VSkLFjKQiTeQgrbwu5zTB8pHQLQZiSGT3TlpgOX8+X0LR1BEqEwNAxZzfgO/Do5NJMyd6kKoEvzKB7iVTGw/6tBnVScGbplbEmTmAreQTxGdRMHo6TYBYEwpdJGRaWUShxfxklh9RQRzBcYOjNkVRVaBYDm/k4LYnDG10M4GUSWLUqwraJx4+eoL6fQ3OrIE7Rq9M2qjW+sYpwo4GkJGXVnBg4OldDtE9nWF/fw9p+E7qlYDqZ4PLVBTrnfeSKGm4+KCNWljCQhealpAu8andQ3Chh81oBSqIiBxupyRixucB8SVRUCVF3hPNhDze/dhc2mSiHPVjlPDY3Kjh6+kKS2q2yiYRH3/4CL768wh4Rs1MXu1YBv/bhfYyGbQz6FzIPVXNNPLvoobpXkTfumIYsj7z0LvTKElt762i97GHYcVCtN8WpR/PH//q//M/Y3d7B08dP8aMf/Vv85V/+VIwYG0yCtw28df8+Zoxx01Thu/eHjiQ3XbYuUFkr4MH7d5HKKHDUMZR8sOJ0OyHaX46QiXRM4gWcpY+bd/IIAprudGFpZxnd2FXx5JdXePq0Kycow0wjoxlC3lTzGhp31rF7o4GwM8SHb/0a/vqTL6Vpyq7lsEiWonfmzZ+OaYoSYi68FjEUfw6TyoqZhlcvWpKGo9CY5XiigiH2t7xWR7lWwcXZJRyqvZYh7GoBvVEf2hTYebiJnXs78HoBpsEYbuwgX9OkCJYK6zKz7/WnUKME9c1NZC0ThpqWTvrwxRO0jjvCR1J0BVu7VcDwoaWX0q1zocoTma7loUdjNMtp9MYBpt4SxbyNgcuQZQtlqyoJP92LIdZqu1irbcAPGa1I0imVaqFwhYjaZkFm/WGB48iMCVOUHbrEUzCZajyREUqOREI2hpoqxp9CwRb1Cn0xPvXqGXa1GelyeQOh0oTF/E0hZff8RilicAz7WobIoksnrBRXSgUJTpJ4OKJumTTkY293F//Rb/x9ufb+9E9/iLPzS1nMcnzDGwE76ihkAtZKcshZvx9wKbuQkxTlLfxz/l5Pp8Scya/Nn4+f80aLzg6ezwNHNXK6VjW5EfHn4k1gtdTlXJ3h2qubk/K//R//MJFQ4mgqMiV3FGExdFFM5VAyCri4bJMKjvFijlwjB6NoCLSKSSpBP4DNNHL+tCbzPKnvdMUIQBoeeYUC0vcpdWOVVtCslIQDwq5xMlhiMJ6jtJ4TO+1ioaK6XRTtNxNCquk8fMrCtBFKezuo1TfRbw/hDcfYXquLu3WpLLFb2cRo7OKqd4ZFykdketAyCbQoj2hMy7mKnB0h0XgEUpE28ugPL4UgVyqoMs8jMpUFPa2W4fYjFDwTe9UcBqqLPv2dMweO52PshPBCDRmD6B4mPFEPm0facFCucrSQYOqocvztPBvi+mYTps3u04CzTFbcCjMj2YRZ8kaGDAJZCkEv7RUxCSORN8bJSJCcWsZEPJsAfoizwRxWfQP+IMR81sfWzbJ0DGevhogVH66zEGPG2++tY+FRYcCjWVlCLNabDVEetGmmUMmS72Hc8jC4DJAraXj/1zYkfcWdKRj1J8jZzDPUkcvYsM00Jt2ZxKZtNvMYw4earUMJFGSNBA7HBzE1vj5ePr7AsO1h/84Gbr1zHZ12S1yffHOmkcWLJ8e4fecWPv7pJ/jee+/i9m4Vy8jDfNITN286v46ffXYIs5JDoVLC5Ys2ynoJEUFkmxrKjRwunnYw6YUo1crY293Eb/7H/wDX9w5w+Owl/tUf/avXb1QNv/jlJ6jWKijYWdw8OBCUw9VggsPjY7R7bQz7Paw1G/jwg/fFFTgaX2Dv7jasRhnHJ6c4ednClPzzcoztm5xxRwimKZy96uLXf+staDk2PUs47Rjtr3wMGXIQOujMAiFLltPk4cWo7m1IvN9WqYSbN27jdNxHaCTYvbsPLdFx9MVTdK5OJGvUqOThEovrhSjkTATjMQo6meSrcdF87CMZxsIrcqIFypt1bB9sS5fvcszSmYK5B4oSwx3NcPNbt2GUTDz92RNkGCqzXoCbTFGqVlDI1kQjvtncQSlv47LXxvbGJs5OjjEPKGBwMR3P4TlMtw/R2LAl+JydeNayxCq/TFJIGXVs5hVcX8vgq5eXeHE5kWWysxihaBWxWdtBMVODnmRhaLbkhfbGI4wHQ2HTqJx7Z1LwXo9OmN7Ff1nM2YVzaUwVCiMrNXKC9JTQCGMy5gmuUljwWDhXXTk7Y9FnM5FIOOOQ9ytHGtRsU2Ui6UDLpXws3Zcs3vx/2erJqIUzb96sDCmo/DsufVlLvvGNr+P+/fs4OXqFf/PjfwvH8eRjV0U7EhkmZ95U2fCkQdMlHwS7bmGfc+bD70F3ur7SmPM0x6L+ZgzDn18WozybUh7MEwTNRaKUYTAJ7wv8L6FjvBGu+C/KH/xPD5NcIQslw8IXIRNlEVwkkiZzPolQKOuwqzqm4RyRwllTQWZn3PJ64z4stYzJVEGguciWQ1HEFAoNcVgRxZrRVm62x4cnskzZ27CRSdu4PBuJHpPyNr4QpZolMU6BHQkgjNpbM0WsyRKmXYSSMnCwdwd7G9fgzcfojC6QlNO4GHbQ/eUZ0uYStd0cYiOFi6s2ru3WkVENpJYVLOBBybDrCnB24kg0WXMrg0k4RSFLZyBlVnwyE5Rz21ADC2o3QiOv44XTxkilZt6BppqYziIkSz6xqwtCUdiRWYjCS1w/KCHws5g4C0Bd4uJJF1+71UTojDEcpZAqK4hqiRhzFj4wejFDMbag2AtE6RDj8wXShSoSI8Koc4GUYSJkTFzaE975dKpDy5owiwlKRRpKXLRbE3iOi2xhiYyxhV6vjUbNxLSfwTK28NY7txBFcxwfHsJxOBvUMBr1cfPmtizmHHcuULBWZ4hiJYOsTcJeAoP647SGZZJFFibSvDEqBhZFT1KsrLiM9FyBWlfRd8dwhsFqhDMOMGmFqG/VMI4GeHj3JrzAxc8//RJedyGjNbNexmeffYH/4K2beP9mDUq8wDIIpaB7sYGffPwMoZpGfa0pf57VyJexEKpzGa1cnnREDvcH/+QPcP/+TXEYk9H+f/+z/weddhutVlvs4AcHB7i6usSNgwPRyFOh8OWzl8LSILb33fffkTfmo8+/wpNHT3FtZ1vY+YPpFFtra4gXMabBHM17Ou6+u40wnuL0WYC//tERvv79PVS2cihYFbz6rIPeSx+VNE8mRfz8k0dIWRagh1CiBAUrh/p6E2eXl/jmN74mvoq5ukBtu4FHvzzE8y9folEr4O5b15HOK+iMT9Gft0WeFwZ8s6axdH2MT3pIxmkoiwhz30Fi6sjUcti+uQ2Di0g3kNzM+THDvhOEaQ21e02YloH24RVK1Tz6Th/LlIrtvX0Bez371SHgJrh/7xb6wz7SCkOfVdjrlriVKYR48tmJdMjrWxuAxuJEuUUszmLGTqatGt7fL8JKBjgdLPD81EV/NIcep1EvreNg+w7KVgOBuxSM89nFhYRgcwFLRcpkNpeRBo1unKH5s5EUVHbKNJiJiSZhlCVxsoA7n8spnuHgsnzkezEmkmB1kyFulmMXzqINg6caJgDRUbkyD+n6qjCyy+XY401HzCL/phPnKIQFnN6HfJ5gs9XIplIt4wc/+AG2t7fw05/+DH/2Z38uRFF2yfI4X98UiLngjUCCTV53+/yeVKYoXMjyJsEl5muPD+8INCy9uanw6/Dz5XngqJsSRW11I5CCTm8HnzN11d0T6y0jnH/8336QFIu2hBewe+RfTPoucikLLz+/xK17OzDyGlVyyJerKJQLsoScTcaYjIZYzmIsPQVDd4TadlHIhcSrpk3mgupyZHAmIVqnQ+SNIjL5GKPRVNxl5nKJJpcgsYZ52pGgWcXOI8ejZcLO10RB07G7eV3CA06G52h5fZglE5NRT8h5tVIZQzeFUasnuvRYXRlZCnkTa2s1iRXzQhezwMHpxRBxWIAax9jZK2CJOfImFz4KtHQGQUxJkArbqCIzdlEuZPBkzKTvBAsiObUcnjw+lZkfITuXpx2J27t+/wDbu4wao36V8y8NyK3CXRu0sT9ZotvWkW3EyN2w0Fs4iD0V0VWCvFJEqhBjpFxhuYhgMK5MzaJ1fCEXJAtMo1yRxQlfBOZObt1ZR7vVwcL1ReFR5IZ7oePlyyGy1RT2r+8hZ6xB1zPQ9Ri5bAb93hChT1MDMJ73ECzHItvjUmk88mFbVckrRELbvoZanYwPAyFBa4mLcLbAuOciU+LpQ8N8osK7cCVS7vb7O5LxyNHA8HQo80O7kEchW8K1gzpizcWQqfDDmUi4Pv70Mfo9B/eureOb7+xASxbwHYYasKCncNWP8OTwUi7iWr2MVJo3fi6TlsiZGRRKJbz9zlt4+PC+HG/ZYPzv//SfiuaXzdB4OJWlWa1alSJQq9XQ7w9EORD6Lgyd7O91qGkDnz56jPPLC1k6ffTWdVTtLJ4cXaBQq+Lo5TGCdIDv/uY91LZMXLU68MYGfvxHn+LdbzaQzqdxcTKCO3CBSRob5hryWQW3H97Bl4cvMJrMsLG5IcEEn3z6GEo2g29/9Da++9F7+KuPf4kvLw5x1ulIx3awXkaW4WJpW7JXk7yHXCWDSKWR2cR2fQ2ziyGuHreQTLkszEDLpdHYX8NCCWXXw7jG5czF9HAo3V1kpfDW999GEi6F+UIcQ65mYknqZhhBX6oyvrp4cY7IXxVFmylETQtrt+p4Nb6Ckl0iFRNB4MAjLoJ5nnoi8YSU83G0p2dTKMYXuLVTwmVfwyKoYzhZopytoFlbh5JkEIWa+C3o34hi8sDTMl4gSpkmOKKhiVfm+KForhqsFFlLvrcihAIYTSZQ40SAcBx3MApv1W2vRh1M2vJdyhQDMRymDWJ8MyiXijKiYSfMUQzVJyymbzpvflPpwJkeJIV8JY2Urx0tX8sIFQnOePvtt/Gdb39HxBJ/8sf/Ly4uLoU5RTEwi6/o1aOFPHYWXO60eEJgg8G7DOffZioty89l8jqJSIXgdIk052vAGwlfPz4+1k+OWbi0pcuUWnMB3kn+6upkwh0SNfJys/i9P3w/8YIpzIIClYtUQtRjBfMBkHd4xFGgZBI44AVmYWt3EwoVpkGA8WwqWZdGqKPbH8BgiLJtiUGCH8O7YTqbFXdV96yFYtrGoDURgp5mqli6U9hxBt58ARSycA1q3LPYKNeRz2RRKdfg+nM8PnyOy04PhPeploaNG2vIWBoujl+hWakizujwWpFI7ta2bZQLFsxUCXomjUB3EC5iDPpTGelwvEQXVq1egsKCLpI0H+EyD8NsckiEGgOECRMLpng27csbonN5iUzKxmefHqJUasAyNcz6Y7h+gP239pAvLFEvmgKCYjLLckpHmYJlOsDTn0+RdgvYvF2CS4PSfISw7aB/OBR629pWTcwimaKKnet7Qr376tPHuLa3LXRJzu1ENrbUZd4bwJG7Pre4DJx1ummhxoX6FI29OiqVCpxZKGELCkzcuHEPxUoRYeRiMurjqnWG4aglKOClzxzIJYq2gciL4c1Xx84sowMzGtKWguZBBrFBK74vULFKegczR0ExyeDV6By1gwLiWYjekQN/TE49MQtpTAdTFIoZ5LJEp9qw6kWk9BD14iYGXQ+65iOFKZRlAJ8eCHcGNV3C0xd9RgBI58FQ8O2dHW5GMex1cXDtOh48vLuynpsWXh6e4f/6P/+ZQNzW1tZk1BcuIrTbLayvNWRR5Lg++sMhOr0eKuUiKqUKJoMJjk5O4bDrQyJhCLf3t1AiWMmu42rcw6PHXyHTTKOxR2ZMhNk8QL26gUlviEo9g7nPpTIzcJk4RVXVCJGryEx3c2tXuCz98UAwA2GoSlrSgzs7+N63PsCTZ0f45NUznPeHUPUlvveth1hMPPzVX38Bo1zE1s0KoLsyWtja3ke1WhEVyqw/g75MoVwow+UbWYlglQuykONojdLF4ashFqEnsY03P7iJX/zN53j1q3PsbO5g/8EWVDuFSAnQbV3h4lkf3jBEOCfuVZdF540bG9i7tyW7Ec0gK8bBZMywFh85KwfLNmTpn83khU/SHV3ha9dLiKYOJtM8moUbyBbrMHULc3ologRzl6NYR8xvlCBy0enOZmK/Z3QfO86MroGKO3JhWMRJFSSV0RUlRyRNBheDKXYlHGnEqxrDYkbGjCyuqNtWmec6llEKi5zQYQcj6YrJa2HBZJGlEoUFm+WYj0vMPMsV7I5TcxboBZfNDNRhMlnRxne+8y1BKL84OsK//v9++DoaTpe8WqpPOLZmI5bN5WUHxK+55BiV6hieCthF05akvL6pUPrBoB/Gz7FD511EsImrUY2oYGJGeWYkQWqF1Fh9DIs7Tx1yAglfj4v+0X91L9k6yAlfRCD0ywUSR8XSSWNjcxfd7gARFiiuFWSBycVn4E0QLyO41IvPVYS9GF4wR6qckWJNJgGdWbPRTNLAuR1Plgu4gzFml3xzRWTkI5dXUclkBJTvOjrSzRS2mzvYWF8To8zRyTGevDqEmktJ7l/iLsW+X9iyYa1nYeQoKfJFmaG4KfS7Q5gVdnUluLMEga7AzJLHrsiWn3c7Mr1p4c1aOSgp5kOGsNMa2q0Qk6GCG7t7yJsa7jcKOBpdYcD5m2rj8PAF7LKJZ1+1JK5vb7smjlPK/3RLg66xe8whMZZQdRPGUEVq6WNqp/HVkx7Swxj796/hzLvCbORh9nKEYtYStcB6vYbecow4Q9xBESlFR+uyh4xB6eZCsAsModDSBYxd5mq6sLM1eI6DzvkczkhDfa2G7RsVJPrKnswFELW3zEolg6O2VcT99+5jOOli0Jvg1dND9C9bQJRCWjWhxyuZlg8PZllHOZdBmiEV+QKMqoJMmS7GCMEkQC7eFo+BrecwXU4E0ZteWlhQuocsqnkb495QfrY61Ug5S5btXAbn7Sx+9cln6A1GWK9nUcpRvBshCX34gYdYL+DsyhOdOC9WLtAbG5uoV23isPDg3j0p3Iwba3f7eHV0IQ0Itfc0khCjquopHB+9lJsEC7obRJjMHPh8g+lk+qtIXh+D6djlcZpL7iihfinG7TsPcHx2JkEKVLNs7NShagF0K4FZ0LFczoA4helEg13SESymqFBdc+5ieE6+i/uaFElTOW/ITMlRxOq9td7Ad77zPrr9Fi6HExy3upg7UwlmbmzWJFqNpyeDiVALX1K53FkIM8v3EbXQOpr1DdhWAcFigePTI9l1JEuOxIjEzSKfygtSgBjh/bf2ZW9x8WUHwysH9z64CaOiwbQ1JAvgy789wny0QLSYoNFsYnA1QrlWxPaNTXSGA0Emm1kVSUrHeauHkl1Ac7MmM2/brmLYG2E+m+J6rYKySdNSDbZRwlJbpZpJ5zyfYTyZSOfMQI3xZIrpdCBqE866yXFh/BonORRzJwpPC6tTCG34qbQBK7siJM4WgXxe4HmrkaeqyXPMkxk7b87Eed2w26ZWm4WPX4MnEo5n2O2yQK7UJMQDGKJr558JPfO1A1Pac+reX8/OU5oi3JhvfO0jMeD9xU9+hqePn4gskphodvw8DfI14w09jhWpgSsJ4koT/yZDlO5UqpNWHfrqVMCbEBebLNYrjfwqUPrNTJ//zxM/r13ekNi982eTmfrreb8kH/3eH36QrF2j5Z/KhwhR6IhAvtHYxdbatgj/+8MOGltNYZAwkTtadEW3ztl0OkwjGauYTuew1wqYhQ4WTgzdNFXCyiMAACAASURBVEUnS9QtoUaU9aQSFfPREO2OIy92uWIglwLMZR7awsLmzjYiJcY4GKI1bAmnpNudypE7b2SQYlIRbbOGAruZR3WrADWrwB8HCGcRloySY6KPONRKGNP6nM2JvAcqCdQa5lMuEWivJkZthqzmoZBK4aI9wWQUo5qpwE4p+PDWFn56+QQLNQ2/nxX97uaNDM6OpgiGSwHrW00gVWA3ygKREva5Ya0unExAto2DpZ1HmDYRjx0stQSDWQ/zTojRmSM3x+2tqmQqzuACJoNkmeoC4c9wlunPQhkrkBk9ZuSfM0axzIxTG44/gZmpyEVYKOSQSqsiy3RdXbSzk+4EJ49bsqewasD3f/MHsGsZZDN1nL68wM//8mMJ5DA0um9jbO1XUN4wRLNfLOTktZ/Nl4IVqG/mwXNa7C2RSWqwsgYOH48FZ8zRjeMmWG/WsEstsZrDfDhFxlRQqZYQkzpHWVypjK3NPUzHI3RGfczHXVydfIYlRwzEyfou9FwddvUalkyZj2OUqjUUq3VoSoxR5xz7e9uSyamnuUgfvka6LvHprz7B468ei3OUzxf5MuyeXS+QeDke9+OQxgxCkAysr69jueSNwMX6WkUi/VrtNq4dXMPVZUvASldtzrGpvzYRJpFca3rJx43bVViqje6ZJ6k+85Ds9zS8WYzu2RADmuj81dyTVnrmrhop5gOEyFs5fPjhO1gmHp68OIGvELCURqlSw9aNdcFAD6ZDufkslUiMJxwhEe1cKRVkj1GuNkVuOXfH6A06Yj3nCIO4YknnMnLoXnWxdX0bhbqNxEtw9uUFnj45Qn1rDbqtCEyP4Q5f/fKFFIq1nbI4QgdHPaipDO48uAEnnOPioiMmGmstB1rf1hsbUFOqBJbsrl2DHukiK63ZDTGAJQm76yXmdGV6LiZjorXnwiAhJ2YyGUmXqiXMD7ak02chZYHi4pyfW6eSSyR8BrQUGw2GPyhIaQYiNRGd+GrBSFXIUkYuPJVRpx2+hlpJlyswLCrvOHung5OjJkoe6dCkSYnd72pOvbq5rBaoqwZ59X3faNMzaR0fvfc2Hty7g1Z3hB//+V/J2Jk3EhmE89Nez7TJvpITw+vvzw/i96XaRQKfX399jl34c/B78aSwKtDswlezfX49Ph7+nPyHuGs+5jBc6eS59BVabMTlrr+6wf3u77+XbB0YErxLOy6t91raRqG0JooJpmBzBsVkE8pmeFQPwxFmi47IumI3hO6mMR8usNB9FHfTCHwu/Xi0MGBzoUly4hlxlOQ6qMIH5pGLARTbzW289/BdONMp+j5nadzwT+H6Lvp9ppQYMhdLdNqZC9DoBqXiQkvB3i4is5mDSn0osbxMBYkCDD0P1UJV9NuUXJkmzQkLgenPxzyqkMtNWeAM2nIi0jA/ijAPVRhLFVtGCkWrisPlUEBUrScOinULlU0D3kjD1YUDVTNR383CLoRIhQu8ehKgsVtDrqHASBZChLx8OUO1UUNxK4vRdIbzTgcmj0lzHcNWhM7IQc5Mo1EpYeQMUFnPodysYT6fYjbsgNed59MskkbRzsrzoDKVXLcxmUUw8zyBWMgaeemYp1MyW1pot8bYbK6hd9bDZO4IapZyOp5QHry1Bytbx+7+AT7+6ed49sunohzaurmLymYG5YaObJ45kAkm46Hoanmc9BcO1tYoPwOefkFeDznTzHQdolApiyqjXMoIbdNCFc6IRrUe1rY3ZfzgzeYSDLy1sYudzQ0graF7eYa//Ys/hudOEPvUMHsoNPZw/91fwxePnqK+VsfXvvFN2JaF508eS4G2rCw2trZQLNSExue5U8znQwyHPbRbXUzGLoqFIux8Xrq34XguR19ilxnJ9uzZIX7+ycfyc01HVFFMsLHB7NIdnJ5eQtVVHJ++Ept5vljCIuQbLoWTdg+ZioYPv3MN5aIB1cnj2aeXck0vYqofUnJaZLoNE7v4hqQyJ8VoseUS6RRvaizoJh4+uANKVj758gnK61W0p0OUqw3UyjlMp31cnU+xcX0TxForWoDZrAePDVO6CDUyEKc15Ku0hvtIGTa0VIbAUMEWB46LlMrufom9/Q0hcx49usTlc0p3DZj5ApaGDjegSiSGmcoKx5wmKtOycfX0CsPBDPfvXgeTzB7xJDeeorqex/pmBTYxGVMP89EM7916F83mrgQ/cOdFvLW/WBEG+6Mh+oM2up0WFq4nY4+MSPRiFIntoOWfOjG6N2mCNjjbXmI0HqNRq4hOnYtFjkVEgBCx8KoSVM2RKbeXIulbjZLFaEUZIDtWFj1+3kqpEv8dgpbz7FWRXNETWQj5NVjIWdClmPOEwC/Ij5FHzeKqoFYt4ttf/xCNeg2/+OVn+MWnX8gohp04Z+hcokoohdwN2GGvbgo0NPFakLBnhvAK7ZHh9QyiX0XN8R9JalIghZ+njDcFfXWTWDlBOQ6SuTkf62un6Gp8pMoJQLr67/1gP3nwNWIs08IksQspNKo3kNJtmhQlckrgSrEqyhMmcnv+CK5/LCkzIsKf+EjPbZyfDLB2fQOp0hTaUsGCExwmiSgZpNgd+x5awwvMqVHXc/j7P/gHsuR6efQEYTQH0RRMp1c1mgZcma07U0/QmSFU+IspkkWMZKQh6JNBESO7ZyFT0MmZRCZS4EwDBKq+YrVoCsxcSZ4QBm1QwG6kLAm2ZtiqYQQwVDJGeJNNMF4myKdS+FpzA7/8sgc3l4WWicVkUlzDahEzMDEeRBgFPurbOdzaL+Py2RkuX6RQ3sqicjOLUiaEZlr49G9fIm/quP72FpZ6CpOxD3/goZQ1hQH9+WdHmF4FMJIsFD3C9bvr0EsZdAZtpCJXouWCeIUX5lrfzPNiDrHdvI1BZyjPHY97lKwNhkSMqnKjDFxFOuH+sIf6XhaKsUDr0sOw5eHdd3fQuRhib+86tnau4ZOf/xyDwUD0zMuE45O54Expz1a1RPj3s9lIch2DWYDeRYCzyznKpSw+vPchulcDsfzzRGGwq+a8dJyg1e2h0bRkBpwx8qjX6tjcbODa7h7WakXMQweTXgvdsyfw5wRUhbIQStl1vPPh95FhZJplylH06uRYWCRU4xB9zDguzhR5EbvzqcCYSkVLRk3MjVwsY2RzOSw5ahlORbroeMQPzIXWd3HZEgUJuR9zjlUS4OTVGeYuMc6b0nV//MknsoQjx3swGGPuedi+0UBt3cJsGuJnf/kriVLjaCDy2f2/nm9ybCVGFp5mI+HBs2Du7e3g+7/+PXz5+WdQlEiiyw6fPodV0TDNRHCinIQUQw/Q6faQt2q4umqjUs+ivmbCmUwx6fjQwzTq+9dgVSFL/VKhAZ3hHv4EwcLHoDdA3ioJA//dd+9iNpjg47/4HNnYkjEDWU2ZIsFxLqq1sqAg3PlCVFTZYh5f/vxzNGtruMZrQF8lMpHftHV9A64zgtf3cK1+HbcP7soplVGDxGMw5Hvu+mh1OphMZ+gP+iuURhSiVMijViqKqoqnFJlVv0HCCpV2Bch6wzOhLJEnYtbV9GtYFbvv0WiCap1mstWogq8/RykEW7Ea/h2wiqYkugSlPq8YLlS2vOGIs3Bzcc8XniOXZbgqoOyzVwoSPqbVUpJ831RKwZ3b1/HB+++KK/VHf/bnuGj3BDRGpC2bKd7FWaCFZyOjPVEYrGBnNCXFsZxSiE3maVE05gH5N+Sar+b3LPoBEbhyE1ktZ/lLtOfZrLhLeXNhMV9Bu9jZE/y1ynKQ+fx/+Z9+IzFKAbQM07YD1NaLaKzvybGrWC4IoIf2Vd595W6oRDKucPxXcgHxKDoduMgFBTz51QkOz1po7JZx+6ACu8KMREWkjVxyLlQPgT5CFBJTSSttWnCuMTxxsCUBXYY8UrGrCuBMI8zGATyHoazkJlcEfnPyVQ92VEImrYmbNb9rIW0ZQoO0QXCRj+68J8sbNc3OgQagDObzsWyPm4119PpXyGbJqAuQTeckcWaRzspS7J7VxJ/88AVGno/ytRxGM0q20kjFOfgjFeP+EFoxjXItj1rWwskXE1wcubj11g6K1zXk877ICxlFVipbyNnM5SRYiC7HCXKWhmI+BQslrOWv4dOPH0NT0wiSGVzVwcQbwhZADwFajHVbIOASRddhF8pQeZON0rh42Uchl5cb8UXnTAwmrdYIjcY2Ts9amIYjPHh7F6VKAf3OBIZWwtZODldnLbRORmg2mzi4e4CT8zNMRiPcub+HRCf3IsB04mFtbR3Dfgc7W5tiXEGkoFptYKrOoWYCLOcaFuOcsOmDuYdkvISlW7i86GFKul2wwHwwkCBbN2AKO70JCd556za+/t1vQl96OHv+CULuQZgov/CxULKIlIKob/imKBcLeHj7FsbDMX712RfMOReYk0l2jZ6ShffW+obYw7s0kOXy2NrbkRBmK8N0LUOwuJUKI8iG+Pnf/EwcqOvrW6g1Gjg/vZCCwF/MKX3w4AHqzTXJj724ukJ30EWxYGO7ui6u2s6oi3pzW8YBxCZrKVNs2JPxWDpBngB+/ON/h6OjUzEgZbIZ/Of/xe/I4uuHP/xTeHMHzWYN1w928PmXz7F/0JRR5aPHLTx/cg6jkUJiRRhc9LDR3ML2tQ2MnQvRwKcThk14UIwcbt45kCU3OTAyM15GyGTyWCi0vk+xtdXA5s6GIG7n3Rkuvmph0B5LrOP29U3kijFOT08QeGSB56EQ91DM4+O/+UQ64Yf39nFwfwdPjp/DNCwM+mPosYa7O/ex37wpXbmnLES9wQ5xMBqLm5Mskn6vJ5Z1joioLqHfg2FVfI0l7JtddLwKj6ctnwHp7FBXM3Eyx7nki0RRQ9KrKt0z8zNJVFyiWi1LJyvFc0n0LYs6bf6rTpeFjXsFzufZcIqMUQSJPAmQzrhikPMGwGLqBzScrRaqK+Uk5+9vcj2BfC6Db37jA2xtbeGrp8/wi09+hcFoKl9vha5NZJ/B0ecqc9mRn1keB5O3X49jWPSJD/C8QBoU4nuFaU73Kmf3r8co/C8ZLZQH8ybMOTyLuoxmCBB7faqRLp7yxdfmIpm3/+4/+nai6gEQasKHdhczfOvvfRNm2cDm+h6GTht+5GPBDoS8BHKBE2Id+wi1CeI4gtNfQPFVgRUFoJMpi2GXLBfCaVLQlRhVuywXQW/cF4g+HZ40OlglU/SVXGyZaRuqYshFwk24M1/Adz0sFi7snA1Vo75bR//KQ//lFOvVGsZOH9a2hWwlD0XTUdXy8EYzeGogwbNBxFR7ivYXyOVsuTEVijnEylQCgtlB5NMmAi/EZLbE/nYZ2lDHX/11G2s3atDr1Ecn0BceBh0fOZvdYRpWXYWhK5hc+hhfKZj1pjCMJa6/vYd8LcbCiBEyjDkmeF6XkGuOn7qdIaIFUNTLGLyYYHN3C4VGHsP2GN1RCzGzIWMXBTuDuRPDW7jiJtN1QxQ6PqPDyMHIFNFvT4BFgDmZ8IEHu1IQzG69WRRddjFfRk4viP53ErWFY12pGZhy1JPKIW/kkaabjsvVqzZuv7OPEDOkKLcyjdWJzcph1BuhatfQYfIQCrDXSvCVCTy3BW8E9K8CfPDhN+HOXcnFPH38CmevzoSSuLu9hwrzUzttIRbORg52NtbghAG216vYrpA/468Y1O4caraMxTKLQX8IXVfxzjvvIPB89DvdlS7Y9QXK5ASuhBUzT3H/2gG++uoR9q/trIILZrTf5wQlwFMhURM7m1uo2QX47hDpTAaFQlnC0HnML1fW4Lq+MGV4nCWPJCCHiAlC5BlZJqxMFv1uW2bammLCtEwBeAXBEledHtHXONjfR7lYkaIwm8zRbrfR7rQwHA3ka7Dw9/ixSYTrB7v4/PkJTs9PxbSTztnCcVkkAaDFKK8VJJKs3qwj1hcwi+Zq2c283Z4rQLu7Dx+g1T6RgJDQi+R0eu/t92DmNHFMa3kiPNJIJxq6L/u4ODqR9099o4bjs0Nk0jnoSg7tTh/z7hQJWTvpLFJZG3lbx/U76/LYOu0+FoMlvvvB95DPlzGfLeD5HFE6wtQnz4QOTaI0KCWkNZ6OTGIEODfPUW1ikgiYQKWShl2pnpFCxOedhV3i7Wju41xbKqDy2r7P367GLa63wIuXr7Czs/26iK1mz5yPsyZJl027f7RK/XmDmp0x9JeRJzwhrKYpYqfnOIYdvqrFAvSiZPKNe1S6ajpM0xr2ttbx/V//DqiH+ZM//TGOjs9lbi8TGoqkZczDv12NbTgaIS6XxZo/G2fn/GAapFY3AUPqG2WbEmCharIU5setbjtvZvjK3yllVn+2ekxkvFN+yWvzjR/mjdFI+ejDvWR7q4bQm8GfcqxgYvf2GvSchm99/TdwMX6JoT9aLWmihfyA1A9Ozs4lG1Mjw8GJoISGSOS63aFga5mCNJ84CGYKel0HhVwOW2tlsWPzjUvDgl1LQzd5vDCgqzmQcTCfRhiP5nKhTEbOavAPH3bWgpaO5Y7Fx9k+ZF6igb47wM7NkqT1pOwCClqWISvSSenM8otXGk6eLPhiElrEVB+iDZbBWNjHFcK3Ag1XxyN8/d09HL1w8OmjDrZvV1DcTENJa2LCuHg2R71chZEFCvUEWSON2SCD4chByc4jq0ZQkghmTYWX9xEpBPJTOZGCwaT7PPNSfQmxaObW8eKTQ9y5fx9xVhFDEDv0UoEQMx+p/AKt7lzsvJSjBW4oXAnPUTCctNFc34SVz0oUnh/FmPou7IqNUqWClOEgDiL0no8wvohglfIoXjcwxQy2lcHV8QohyiOcrkcy05w4LoolFh2qJVQUSjbUtC58EO4oSKRrXw3g+2mUyxaiSEGiBkLEW7hMo7Exms+E2JhTM9gp1XB2coQXp+dg87RZ3RQbNYPFKZeL9QSbzRK2qjrC14oFhzlraRszT8NbD96BlU2jPxjh7LIt4yQroyFv2QhjFVfdPnr9Pgp2QYpmtVqUTu7J46fyRtpY20QmZ6M3mOLTz79AtVxCSlliZ2dNfALHJxeoNct4dXIi+xAaQ3jio+KBS1UWdnZfPJoX7KLMbmezMYL5HNkMo+IyuHGT0kQNL1+cQk/x/2+hVm2IBpqZlOxIlWQJ15kLc3w8nsrnlUo2NjdWwdouOUmIkBRjuCZt8BGCmSsco2yGRSeCltER6TTXUNabwuKKFE0fSToRMx9HH1evxthqXMO3PnpP+DW/ePxLzJYzWWQyIN3OFXD+/JWA2J69eCpF0JvEmE85uiDzO4WHH9zBZNhB352jXCliZ3sD9UIV0SzCZvk6VD2L9qiFzlULk6FDMIogJAaDLuIgQNG2YFkrXCwdlZxpc4bM0za7cplps+hRmSKmGlXMXmSk0MEpGVcco/B3Mi9mFBs5Kvy8VSLWy6MTFAt5MfhwJMLRw5sCuMLRcpwSyJIwm81JYWeny86ZnfCq8HMZvgqckE5cIuZS0nCIq/N10WehzuY0vPvgLt595y0cn13gR//uJ+h0RxItt9KqyxeUAs3lp/BURK1CYxDHIKsSvXKiMomIIxX+PZvihZxkZAnKmDkZvawcpqtM0dXYR5bI/z9XbxYjSXpl6R03dzdzN/N9X8JjzYjcKrM2sqpZXLpITrda3TMtCcJIaAgQBtAADaEBjZYGBAgDAXqSHvSgt3mS9DAv0kgzkqZneiOH3SSLrI1VlXtmZOwRHr7vm7m7mbkJ55pHkZgEiAKzosIjfLn//e895ztcqFJGuSDP3ZYDgocAmx7+PQ8HueH8ez+87zLOSo9TcBiCzw3LmyedLOKth+9jERrjvHMutDObETmUgC6Ax3/1GfJ308js6eKog+mHstIFnMSYNbrI+r0RXJNFQUer1cFuaRuJSEg6G3NlQokGRHrI6zMLMh1Xq1UI9WpLflGe3v3eENbcRDKlygnJ/D9u1nvVnhhgqBLQIgpCaghBPYpENCEMldevX+HOwR6smYJ2s4NkIYZ2rytd8mQ5hRELIR0JwTdfIKGr0AMxdK5G2L+TwBeP+ziv9hEthpDfjop9u9MZYXRl461bd+CLmPDpc4xqUwyrLpYrF3fubENdmWh02rBCCxTf8BY/s8FCbgE8iUuVEhZTYDpyoDsRTKsmVqsgLpp18Ma3sc9cULoCJ1gGOhjPuUTRMBouoLqaRKFdXw+R3OAiTJXFMGfEM5qULBccwRqpIIp5BVulJJqvu7g66qO4W4aej6Njd7BcWaidzqHQcBRVESLHPhZFJJKTK7U970v6lL0iYMqPTLSIfqcjhrClbyFXa7+zhM8JSYxZPJqSK2A8akCPhr0AYSWCjWQJs15PlobV8xZePTvBZLoQowmjzkZmH3pwgc28jqVpyvcwrSVsXxiX1yN885vfEllmo93B1LQRi0WRioeRiCcRTyVQ6zL8wRKeRdhQMBh35Y29GNiI6Unp1I+Pz6CGY/j4k0eIxEh5jElIR63ew3WrI6OP46NT2fX4/JrooFNxHcVCDvVGHZbjytiEY7pgkNdnyBKbsWa8ARGvmkxG5EPFlB9iU6OxBOLxuBAuWcyobjFnE1zX6rKA4wecstzdnS1Jgx9N5yIZ1gsGrCgXnT4opO8tFTTOawgFVshvFjEP2JIeNiNJ9HyOo5dVxDIJOArHCX74LBXf+sb7ONguYutgDz96/HPUBhdSGDWiKYIBNK8a2ChVcPjypYwgmPXabU6hBULQoir0tB/3H2xjspxACxrI6CVkwyUoNjtPHbOljWbvGoNOW/Zb/P8MFeGOKx4JISJp9MwsYFNC8YMm5iMCpvh7SyKQyEIg3B4avfi5YIGTTEwBbHk0TBZ5CXLg7VpkepAFNQ9xfr9KZVNckhQQyMKQ83CGIK/nz3w8FjjeanjjF9mfFHQ6Uj3YFgsuO3XLWUhYBgOsbySBlEDK7i28wAfvvINCoYhnR2f49FfPZKfARCLufSRgIuDNzvkz8sCeTMfigmXRvYmUE4enhGewgHuuUipyPLeqd8CxaHOpyr2MUGm5UOdhtnKl4JP17+WiegcZ96gyU+chILcbG74//S//wA2oGmZ2H5VsBbqWxPH1KVrVPj74rR+gdJDGYePIi3ZaLQXCb/fn+OTPniGzGcKdb2dhuwrqJ10BSUULOteXGPbnEgYbVlSM20BYjSIQ8CEVzCCkKhiaJprTLlbKCJl8Es3BDNlsBK2uKbIv4lpjaQMzc4SQzw/46dc0wMWwQt2PvYLlTEQSyYxPPknmlEu8PCKGJvbaVnWAWXsuYC09YwBEG2g6oiU/IjEdW6k8FJM6VxfaKoReowsto+HoxIJp2zAKBvRkSKRw/GCTQvjOvX0sfB10mPjyaAJ3tERIj2Fjy0Ai6kN9MoCj2tjc5QfCwHIWxEW9iWBEFUUDeeVcFFtDC8FhCO4sICYFAs+2b2cRKyXhDEZYuhOc1RtQkxnY/MDxuF25GAwsxEsBzIZTzBo2To/bWFrkP1vYuGeIpExXfPjww7fQuu6gxQCSTASLWQCW34S1WqF1vhCMcCofgRZdIlVIotU0AScsz93KZaZiAyElDr/FeLcJCrspyfIkaXBhzjCdMKpsiaCiYzY0xWlJ4NPSXiKdyqB+1pHc0NuVPVmUPnt1gmcvjzDo9XHn9h2UN/LIpxnfO8V8wlgtOg+IAmbB3kC3O8GTZy9FQRIJJyR4t16/Eq10LKnA0mfoLxeS0n5wsCWvTyqehdvzwTdXUa1d47rRwMrx4+LiEplsDJVKTjqZpy9PoIYN7O/s4LNPvpJ4P4LWYhEd25tlMVD1xyOBX4lOeF1wiDZgMHFYCwr7hUntjKfjnJ43PeHMi908LHNPL5FmKVx78sA5fuCctVgsiHU8kYzg1eFLdAdD5ColRDMJhMKqkCHHYxNXRzVwihzJxJCo5OAGJ5gOWzCvVxhzsQ96LnIiN2RxuLW7J4vnsKHhrx/9FCAp008ao/SwWPIWFknIATCfWxL/eHlShb1wsX23LK/75nYJs9EECT2HTGwbfjcqjHaqNhqNpgSD93sdUbKwGCcTcSg+HriMImRjwW6aM/0Vsrm0zIz5h50rb4VUMpHPIpwUSgpZ1KgIolFOOllVDn522RzDeI5OEhwDUhA5o2812ygWyyJnXq08yBaLfkgLy4JyLSGX556FmQcBnwIeNvyZhRSzRgPw+3IXuLKJr/UOD47omK3gWisc7EdxZ3tPkpqen9VweUXEsA+W4sLHQHSbM2wvq9RjlHsRm3qICjvvcfnz8TE9DYwrUweCxHiLkIWowq5eZioyAqTn5GbpyUUr31t8jqjconCAhx2lm2z+eRPyFrnrW88f/8kPXDVsIZ9PYztzF3ooiS9f/Aof/+xneHjne9h7exNjvykn6sLxzB/XL87x+Y+fI5fL4a0Pc1AMF83rIdKFFCJJHfPxFOZiBWdmIsjrghOC5iQwnC/ROKxKmG46U0SjXcMSXZFhPT5pSFAGY+pIqktRepbnrNuGu3TR6XfhUvPuerwEvsnIAMlmU7ioHsPPD3ytJwGxe3t5GGoAj355hJBpIpfOQsukYWRoQlBhxHxIxyLIGkk57ZfKBIlgDAFnjvZUwXRpoLPsY6Vy1kdymiMWZM0fRSbOgIQOOtcWqs8mKCRjaDeH2Lvlx737BcHNUjurBSj4V3F2NMNk7iC3lxb65JAJ6cxGdf1wxwqSWgpnZ2dYTidIJXTEdxJw5iNc01IcMhAqFGCEM5iZfUwGPTiWCjViY97vwT9X0WrTGg1EEj74eaCcTzHvmXj3OwcoEm+wmmNMTXqHpgtTZKPOmGnhNsZOH/tv5KEzvtEOYToLSugAx2/dWtObp6pAvhjDnYM7CBsRtEcdod1Rh8zuKBpKCeTLmSmCcQ2lVc+0MnHx03/5Kd7Yv4c3H9yDObdwdVnH8atj6W65F/jWN+8hlyA+ty+Fdm47EjodDCVQq3dxdllDq9PB3s6OhHQcvj6UtKs798vQywqq4xZGozYSnBX71tR4gwAAIABJREFUYvAtwojbcQwbE3zyxWfQo3HMJ+QLBfHgGzuYBamLHmM+9aHbnOHWTgG/+uoxNIZLzE0U0mUZ9zXqPXF1WpKH6gh9UOHKXQG2qf6QDNSFZHoOxwOYs4XI6kRnLM5FWse5a1prof1BwQ9cVS/lgJBRREjDgzffwNXVpagfookEsrmMFAJzMpGb3qA3Fuckg5QDnOXHg7KTskaumL6YxCSOTd0bc7AYJBJZHOyUcDmqomlPMJwM4Fd9Im2ctvsylz944z7mUxv1q47wfcbmBNsHRaiuArM3w+2tu0gmilDUKHxBHalIEseHJ+j1ezJK4OOy4HCEGItH4LqWBFzI6NvxUNbcrUkEHBOBxCnpdeg32ZdEhNCaH2UwtnC9TVkqc5fCfZ3wwdfzdo7SvCLMztSS0RUPsUw2A00jR8UjDnpPt6dZZ8fMJpRGMsoE+dx4bBQP/MXCLniBALlR1NBRXup1yfbKhs30n5WD736wh0wii4vrNl6cXmMwMEUcwq/hcp6HAB+XIx0x9rD3XGvIRaa4Nv/cjE14sHq6c8tT8dBgtF7C8uv5e5MMybHdDV6XGnveQnjD4HPKw4DPI8OtBUqmcDS1jqT7o7//DffW7SgKhRx0J4tspoInr5/j8WdfQAnGsP/WLkLFGBYrG3NnJqfe9bMTXL9qw7eMILMPVB4kMOnasAZ+bBe3MV0MoGguGtdcCg2wsZcQGFe770daZZxXEPt7BwgHbXSHV+haMzy/aiK4CiORURDXdcT0GIyMJnNCZxlEq9OWTEr+Qryi8o077nVwsFNBf9Reh7zSEJPCymYn4iIR9iM+o/cvjKZtY+CfYqKQDmgjp4cRXYZh+5bwhafIagZyCQNfve5igTCg8UOgwOWMzgkCqo1MIYHxsIthz0btcIROdYzblQow7eM7P/A4N6pl4HhwjZGmQFtF8Ms/e4F8cRvRnI3cTg6j5hidwQCxbAa95lCWjUcvX4qKolzJw9iJwJy2ZOa4UnX4ggZarymRMmGQNb9YYegO4fhtUa2oShQqcx99tgChDJ8uAdhECcx9U+GjBIOUbtL8M8Dc7MFPzSqDOlyqMHjhXSDgspD7xeVKJ+1WsQLbmcpBcnlRQzqehaYHMXdniEWT0oHxQ9RvT3D0/BxJPYmJuUS8mMTGXgZJI4EXH19gWOsgl9SRz+aRzZXw8vkr9AcT0Snf3S3iYDuLxWwsr+t0YcnIxfGF5H0zHDEYFxhPeqIaoJ2aGZKU8iU3XPgiivDEzfkQii8sDtjh5Qz6IoatMsFcVSzMEfKlDTw5f4ntbxQRz2gCEjt60sG9uwXhoBNPQSrn8aMOuu2+uDqJC+YQkoc5i48X+u7D7nYFVxfnUgBiMRppvDmpp3vmddjTRUsHK/kBXpHnVVwofl6zLEU/l85gRjidoqDebsrCUAvr0IJBxKJemAILJpd6ru1CNyJQgkHUa22MBkMZdfDWQBYT8bFcBiYSabz34ABts47DcR3ECqmkGao6Jq0eBjSm5dKy4A7YIbHS2wGGs/uRTeaRjpeQTW4gHIpLFx9lBw4+ZgPX19dodxoolfPyeJw7MxHpRmWhhw1RmdDKX6tfYdDryIiBIwRvbBWUIs69kOV482POkfleZ2G9MdSoZJQLE5yd6AKTdXIPC58k88josS4Ygihd6Jwhy3x6KW5c3pCEbbMGe/HreTh4Yxwv6u0msYgvB01kohghVzwcFmWM3+WNL4Jvvr2JpaXg2eEFLuo0PlFmTnezA4dgMpXcqV8vMtlB8wDigc/Xn6JGzrq/NjBRFWNRSumFZrAbZzMjoyayZGhw0riP9IKreSvhc8PbCpstWaauD0p+X8mckJuBBynz/ek/+l13dyeFSCgJzYmL1vxXz56iez2AP6TAUpbIHVQkxcQiH92aY3rVR/2wiXF7jvS2gfSOiubFEsMrBz/4zrtotq/R64wZeyB62Py2gZG7wvMXr7GV3sDJSRPJSBRv3iGrBGjNZjisXUBlYEQkANdU0G+NoRg2tu+XoGt0anKhZoo5gzr15ZyuvCq2yink98rQNBfjgYVzJodYjtDyCnk/+q0RQssoonpYpGwrXUFtRrODhf4sgIC+xGbFwK1kTuaQl0Mb/amFkCzgIvDzpB8vcVp/jTtv38Kg38K4P4c9c/H6cR93C3v48N0UfOoKT86W6M1NZFM60rypLC1YvQBWywWCRQu+YBit6z7SuTyu6g1cvbrErdwGjDXAfknOyd0KjFAA3XEfrUZf9grppAFDCaMcz6LVbKE6ukZ7MsZo7N0cwk4Q094UiXQW26WSyE/7qwmiOYiyxYKKmcWOSkcxloGytGD4CVhKIsA8QoaZ0F87tzFbOLDpO6DTkvJRwtVGczkYlIAf+VwZCU0XVOvV2RVS2aQUXErlePC5KxU7t0uC6NWsJKy2je55FblUDp3+CPffuI+f/PxnKJdLcEYNFBIE9XOxQ02vCiUUR3tg4tHjFxhP5tje3ZYlNpeFtOKfnJ1jczeBW29msAzyd6NL0ERQZRhJEPPRDE8/OoI7DiKtR/D9776Hf/kXfwNTUaHlAti+m8Cg34QzDcGI+uXgc4PA1dMhjr4cimZcD7gIcQyzWEnmphtQZSYaVFx5Dol1jRpR6QbFRh7kfDMsxYpaaxYhKjJIERQ+toxhuHRj9257RZ7LuuFIXJipdEpyMR2m69Aks1jyAi0aCgoQDnb3oNJl3GtivBjQooOoHpPU+UIuK/m69UYNrw9fS27nN9+6h/J+EhfLGiaLFaLc14zGSHMJvb8l/O6wL45YMI1WswlLmaOSuy2yx2JxC0vLJ/svoixSiSTOLi5xenoufgWyw3nAiVWfEsEg2TWMhGSYxLor5w3GngGOtwyVAsqxgxx2NyhaTxrIQntDGhTq+PqwE8UK58MscExzYmqPHpaOv9MZ4Lpak8JLUBdpiBytsFVnrZXnT9ynthw6lDVy6MHOlhJG/twSXTiiSs9FNl+QdCkq0dnRhznKsSbY3SygkNFlHHx8yV2Od3BwcU5IGMeBLMLERvD7yZKTErb17Jxd842RiUIDGT3Ry2LbUtD577yRC5e01MV7Nw0J5FDp/o7Jc8avFRzvyjMeyUKZEhQBdt2YitYsl3/wJ/fcrfwOjEAKvrmGwXiMq/YVzM5ClBt0kNVHXezdP0A460nZhhcdYLzEfODHcrVCpGShfjnAcqrhvffvQLF9+OKTpzBtR2Z6/pCD/mqIaFwVLIDNtmHhQCeUhieWX0G72wXUsLhInZmD66sakvkIfISDuQEksjkvlYWnmE/BoD1Gt9HG5lYClbfKsOYd1E5mcsJOpkOMeg62t0tyWjYvBiLd0v2MtIsgeosKnJlMtZJpLsNM7KcK+PLzKyzVBI5eX2FrNyvxYMyElA19yIdAmNKqAZYLvgkDeP2ojjfKMfzBb+/j0y+aOGkvkeWHrJLDCH0Uo3FML6dQSaOrUBpp4+qoDsf15FZ3du94y6lmE4+/fIW9+9so3N4UE8nInEoY7fGrlzJr5QEWUTSU8nEs3CGMaEjm88enDQzbE5TTKajccLoKzpsXCJV0QJ+jkC2AURRukNreBcL+OG4dPJQu4+L0GM9fHGLJQpXTRaJGiSuxvZoRgj9A954NPUQJGBc5CiJ6Ar6Fg+lgiqdPXuKDD9+HafUFMOWYCiY85LMRxIsRdNtTWB0XG4kisskMOq0hPv34M7z3/gdoNKowVhNEgiT4KfKmZTReurgNfyiOmWnji6+eSnwb55skRpY28jg5uUKpkkMkF8JgMUU6E4E1mePoRQP5UgGFXBxXZ1XUzlvIRjPw+1w8PzlBn/AiPYDyto5SmUY3xheGEKL6Rffj9ec1vHhUk59FdV3sbZZQzKbw5OkLkIZMlzG9IlyKjsYDITuyaLArZpIXRwfxCA/yhHSWV1c1mEtb8K8cCXBJym6auunxlGx9E3NGOhJxm0yJ4qjRbGPpsOMid8izePM1YMfOryOAS4/oos/nCEu6W4fPTViY/gwRCWhhZAtpfOvDN3HWO/cyaE3qlxfI38ohkgiJAxhzF8uhi0goi0y2jGx6S25enU4H9tKjKqrhMK6va+h0WmLL5wEmoCqV7KKAOLH9qld4OevlcyQ88vkM/X4Ls+lAnh8W7K9vJ5JWxGWlN9MWmaAUK9EMemEOnJevRxUsoOxCeSjwMbg8D4ejwovyNIieXJEuXb4O1KlTHsqlIgs+x1lBNSSKNxb6Vqu1DrnwfJ2hcEhGODQ/cVbNb6hrASSifuxuZqRYH161UGtPsLI9dYqPCUmsRWCgve25gdedP19sOoV5G5Abx9rGT5rijVaevwsPBY5+WNDZfbOgc2/Av5PRzdf2f8/sJEvc1dqNuua1c9zC54syau+WpMD3P/7T/9BtHA2w6JkwkMDK5RLvFIu2hfsH99Drd3BUvUA8n8DWw4oU2JMvXyEZSuDqbAglpKG0p2FYnwp35PbBrmzN+eYcdIei3lD1EBIlHWN7LOlHInWc2d5sPUIxvgN1pWG0IIUMCAcDGPQaIm3jUi8VzSGQ4nzVGwcE4MOwPZXcwdK2gViWMLEZjh8PMZ/6wSsbF1QBdYFcLoHq9RABKwz/aIlmf4Db392GLzBFQHWRysTh2kNsJhM4O5+h3fOjelzH7kFJZuiJREROzpE1kjdMKOSIIsLQYhg2B7hTjkF3o/jbn58js5VHKRWHz+/H2O3JC5tDDjFDxzxoYTGeolsfQZUQ2yAyqQxMxcGXr56iXRuinMtg++EuLo+rYPRgoZRAthgWjklvOIEzsZE0CBOaI6JTdmbj1VETajSBMJehiRjuvbOHi+YRhksTbsBBRNERslVMqXlVvOTwcLwoJ3+71sKLry4wH9t4+M4u9MwKjt/CbMZARwYXhEUNRPbJsm/BmTuyiKF0sFavIUD3bdBGKEKOiILFyJYlL0l3O3cqcFXakSEZrwk9hf38bTz96DE67REODvaRCq9gT9pSJNg5Wa4ffj0J1Uhie/cAV9d1/Pznv8SgN5HZ8e07W6hetUUydnp5BVtR8L3vvYtlv49+cyn5tlAsL3M2oKPfHaFYTOHV62N0mHgTd/HOdzZQ2EhgNlnh7GUdyXQO6WwSjz86wsnLGnxrrbJ/5eCd+/cQDYfw6vBQCkepXBBGDDt03pL9Qc1b8s35QQQiWhC5dFKoeO3uAHNiA1i0GIzgg2RvcunH1B3e3sIRFZkk4wi5zAO6AwahkNXOzwGVHnNofl6racwivtaV97xNqpafu5qwLNZ48JfySZijHq5aA/jjQfzgB99Go9ES9HOtdo7URlxGZnubu0hFmBWgIx7JIhnJImak5HDpdAeiFNH1qNzGhqMh2t02uu2mFDvOor0EHkXkcyRbys0DK4nQ4+8mFnaJxJvLMphpTOs8h6+djxxNyYpQiIKeioPFmQWP/98v39ODqngacw9E5XXt/DRSDUJIGscb3nyc7zOCyehnYQdOcw7VJrwN6WTprzylWavVlNfK0717ox5RuwT80lRwbKSrfmyWY9itpNDpLPDF4amgNoiNprqFSAcfhRlcGxDlwYJuO3L7Ii1RFpdrx6mYjTjflyL+a5gWR4xSvNe7Bf4ewnnhEp669bXBSXgya1AXf2ex/a+7fXlO6IYPeywmQRr8k3/xD12S8LgEsAcr1M9bOD++hGGn5cV/9OoJRiPqlw2kD1KIb0dx/OgChqrjqnaN3HYK6bSG/pktcVXZVAK39x8gEjFwcXqG0WQKO6DKrFLTJ7BcDZGYF4GlrDQB1QdUB/loHl98Tnedg2wyiURKhRKz0er3EfJHhPaXzMTEaMPFSUxnR6oC6pjIGozbC1w/NWEPNYzntnRjmRK3JSawCmN0PUeAQdABC5WHJQSicyyGpMy50BNzbJfT6PWZf7rCrGZBj0Yw8Y+EpqeSjeFa0OJ8s3C54hcVQyLiRyEUw8snPVSrY2yUy9jLb6E16sKMD9FrtJCcxdBpdHDrwW0EwwH0WowJWyEUTKJ6doFb+xXUew3Es1nQVMbUoPOXNTz9/Ax6Iog33t+SmDl+QHgocWNvmZaQ9+Ay6ICFIYH5eCXgrze+U8ZkNsWgw48yBxK0n5uYMpuUCUQxKmEiEsZLHO/jnx3i6nkNgbCNzftJVG7nBOo/73r6/UguJphUw4qgfdaQOLDK7hY64x6SRQOKvhCXrhhGJj70m6Zwt0MM4o4GpAHgwjpE7vtIxaI6k+6egQXhwATxsNcpkcWxtP2YWgHUWj0ZzTx4+wFeHb7Gz3/yKaylDwHNB83QpGicnJxL7Nf9e7fEGzEZmmg268gVsoLqvW6MMBEH6lg8DJSslvYTePt7FfjDKprNBV4+O5GC7y4d1F9P0aqOREs/oS3c9SETjeCt23tYTHogrDqdL0rXnIrH8OnnLzEXuzvRAd6HmEofaqSDPn6AXVk4ylJMXJwhWRyKq5RXfZeBwjp0LYgsl6v9HltWjLlgFXogddJMtOZnJYDhbCT5nSxG/Dzy+SbDn65DFtB8OoJ8Nop6swNHVXD3zh2RCnM+roQtJEtx5GIF5KIV5FK7iEdzkipE9QmL7mjGhHlihOPQVErvmGc5RKfTlhAUWbqxQ18HQ3gzYS/Pk0WLARvs2llUpFhJx2qj1+tiOhvLQp6LUilsa+22gKhEe+4pXIRzwlGG7S1RvUWnB5+SMk5Zn2Q8UEXj6cVvFCuMsePNRjTaLPdyo7RFUcKDRljkpDVOxvL9WWRFJilBaqoofPy+ABbTBbYrafw7v/M+XHuOv/3FCxyeVSVXlRMwOlfJNpLUIflZvGAKob5yhk25pHTTbH68g0XggMJg4T7FC6zg78XHZzd+M6JZT+K92wqlqzcoXR5/oqQhldE7UOXpulm6E/okr4Ufvv/tn/83btuuyZYccwfT4QTT9gLtqxH6pybMmQ1dXSKXL2CZdhAuBdG+7MFc0EBkIJ4ysJpbaB3xGm7BR/aIo+Kddx7AdOeoXVbRbg8xU+eo7DAcQ0GQV8DQSvTuwR7BRSqipSR++q9eCVEtFYsiWQzC2FCwUn0I+qKSukLIFmFF0ynjqOLgfnVGx6ozx2K0wrwVxqztw9UlAxyWqOwmkSkQURuE2TYFKxrJJtEac+xhSq6lMwMyJRuVzTyqF3OkkjkMqjPhILfdLnxBG1kjixmvu6mwlw7u54Y+gGJaRzwQw+X5COeXLWzEyxKocVw7RuFhUYiF8/M+zl6foni7hGQhCbvrophM4+K0j+PTM2xtbUmKiz/iRygTkO5vVjOxGs0xpAs2q2L3QVl+3kHdxnjuCk51Ol+iUkgiW4zD8a/Qbk2wdOd4+K0trCwFTk/FrDfGBGNA8978NAnRVaqFdMQSKUSzeWhuBGZthnrtEhOnDdXgKjCArcwWhoMJ5nDEvJMPZ1A/vsJ8PhEdOBn0iK+AuAdOc90Q5r0Ahr0JivsR+HzEnOpwVgHYCwej3hyz5gS6GcRWIY+rqwZKGQ0hv+2pCihDtQNo95eYLgh5WqBQzouKaTFZ4tFXh7IHiCbCYlDic5ZKRHBn/xZenRzJhzbEUAdrgc54htZwjtFoirCmoFLMSOBJNO7Hg7dvyYH8s188wSKgYPteDivHxKvPz9E8GWLQn2FO2JtjI5eKIhUNYZuSQj2EL1+dYjib43e/+02x7b84J+nQhSqyR8oumW+pw2D0GdNx+HfOCvlCHpl0GucXZ+LuY5wabzrlchFRQxfHMbX4gkv1+SXEvN1uSrQZc0RFGQIHg9EIfpknq7Igo3yP/O2QriKWIJDLQioaFU01qYv33trHWf0IqhFCIl3ARnobyVgRxeK2dOEcSZC7Qr8HU8Ooq+eugJGB1PdTZkmOPKWDov4gN2RtdPFi2rxlsTgdw6Gvg5llob/uRhdLE6PJEJPxUNQxLOjef3tTkLxxym8WKBZi0V5LmpDnpqTCQwokxx3rBaK3mOcyk47TmdwuKOeT772e11PJ4hV1pq3pUoxZSPn9PLUJ9eDUki/k5ozFCu+9u4979yo4P7/Gjz96KiyfFbNFpYjeoG0ptfduGXxAjr/4WDcFWqr0jS1V4Fvrwfqau+LtUT0po3wfQVqsoWDrmwv3Sh6N0RunEKFxc9CJvn39/Ms/ZbyjwPcn//W/64YKNjKpqAjsWYR1RZfU8he/PIbTcxBlDqBiws46yGwkkQyF0R6OwL0Qr8LLsY3W2QyKG0LIn4ZrrmDkA0htxLDom6idtGGF51gFVAQofp+RBeyDllpBI51uEcA87pPFKrkwISOAyt2MpOMERR1ATa8ffr8Fv7qEblDCo4tcajRtYjYbCjXOXUXROFtgcDrFdDTE5n4Z0VIYg2kPcT2KwEqXkUe13ZVUFC2+YpIWEokVUtkYqudeR8QCRvZJH2OoRgC5KA+tpThTNzfLqPcbklQf8VFZEESIH8DWCHfKt3FRPUV30kE4EUc0rWMnlUX16hJuWhFD1OByjgBT7F0dF7VLLChj06Key67kQyqnQlkscbu0LZK7s6trWHEFE2WMl59fYza0sb21g3F3ioQaRDwTxirhx5SsD92Pzb0sTo9fI+AYcBGWcUipnMO927clE/Tw8Qkef/UE0IDsrW2kChWk9Qym9TZePP0Eg1kfpfIt7Gb3cPjVobxJZ/OpkDF5LaVReLW0oedj8n5IlDQ4Ewv9KxOvnzWQKiZx+9tFOKuxQNBI3CQZMeAPw5otUD+qQbFt7BS2oS7GUB3eJFayYJqaFkqVW5iYPnz02SMxT/nhIJOKywe0P+yL69Be+OD4VEEdvP3gHo6ePxemCZk5JPrV6DtI5jFlt7uc4J17dxBcWaiUkyiWk7i8quOjX7zAVXcGvRDGwzf30b5qCfpWoxpkOMD+TgU7G0VhmfcGQ6QTcfzks1/hdbWH3VIO3/3WQ/z5X32EiJEWlMXZVVWImvz0UadOuS4t3ol0WoKKg36/cMMZR8dOXRyplJ35XNy7cyBzcBZCjjLYbZLbPx5PZbxFR6nrW4kLmM0biz254pLFGVQxd5fSLMzdBewhiybt7w7+oz/6D3B+fQbXF0Q2t4PN0p74NLhAJJ+cxZwEe4BLWwWJRFz4O5yjs0DxayhX9vgq63n3b3SGYtCRBB3K7zz41U1h/s3lJ5UZ5APNZhPMpiPPMSoMcu+//fXXsnv1Ytluuk+vOK8DH6SrZfG/AVfxa1k4187PtQ2fHTAbMs6x2c3KGMivyK3altm1Z62XJSSDvvU4aFS1zAUiagDf//BtwUA8f36BL54dk/snVEXvZ/XohvzRuZDkz8ei6xl+vN9JDFHsmm98/GssgVfC19JJKcZrXoyMS8i6+TVDRm52UtC9fyejFgTXYxqvU785XOWmwaeIB8Mf/eE7bu5uBIlYEkpUxRg92AMTYcVAKAx0BkM0juZIGmEkdqNYBJcwAhqGyyGWiyE0RlJZCnr1GXxKEOFABmfH59h/sIWdUgmnX12jMxkgnmN3ukSYbBAaISaWnIqxNBGnQyRzBYxGJjrVIVKlFMp3C+K0ZAYlZUXwjQV5G00Q7crzjEEFAfj8FN17+Mt+awLuA5RJCGeXDYRzMZR3o4gkDHTqXbx6fAF7SAuxjTv7FahpbpBHyMaC0AkrOllAsQK489YOzo7PsIr44GMo7UrBauiH39Gxv5+H5a/JFbp/7qDbWSBeyEElyyas49XRc5nDccZKaz4hoaW9IsZKH+5wgd71SiBJmkazhgnYC/Q7VUTjc/zB3/0+QkYRrZGFaFJD47SPxsUYHX8dSkFB42KEsN9A97oNxdTwzr278KsWHp+/gqYTfAXce+c2IvkAFrMlTh81RfIWSemIcFvfawjaoRQvopQswInoMLUQYpEUXn/6GbpXxyJfc+a8rgZwVW0hl8nivbe/gUQkLgobczIT7XQwG0TmXkacrZPTCVpHXJwNoST9uP87e7DdMSLhkEjTKGdkVN+4u0AyVMZ7Dx8iZK/Qv3wOZzyGjw5hJYDRZI6d3dt4+vIMvlAMle1bcpCcnRyienmOUDgoMV2D7lhwvcPFzDOCjGc4uH1X0qJK2Szm5gznV3W88fAtOWAZVUhE8a3dErLZKA5PTnHRmOC6SqIlk59mggYIZ5KoNuoYtjvIRg08vHMgsjwuMBk/x8Xjzz9+BL8Rww+/8wDTXgdHV2OEjKgs9UlZ5M2Cln/+YTfInY/MN9nlgktIDeVCFrd2t8VMwwXr7u426rVr4c/EdAOdVhu0M/EWQnkkA59/+Hc+hG7o+Iu/+hGMECWoU8wdC+3BGAoDOiJAjDceFlkLSCUL2L91T0xsiUQGlcqeRBJyjMFRzGg89mLTVlx4a7IrYtHgY7PL5S2CCiqOWLik5GjGy7P05IFeMAMPJtcbA9DGT8WKNKZc7JGOOl+zvL3cTgaQ8IZH0YIEmszXI6n1UtSbq7NQeYHM7DwpObwZ89wgZb2QCuHTel0pxd8ybyd0lQ2CJwH8zQJpSWftwb/WyHOZe3tBzjwYqVT249237uC7330Th0fH+MVHz1Hr9D0kspwpHkHRK+yeieiGYf6bhdz7Wk93f0OAvCm+cnjxBVpjdKVgy3jJg4LJ9+E4S8Ys3o1gvfu96ee90RNNSGJ88w4Qb5mqwPfD71Xc22+XRYMc0COIbRAUbKJ9bqJ21sP2/R3EE7aoXrSYgWAGGC26cDCGOXIQUhMyR4oaMbjBqYTG+lZx6G4Bq4YPmhJAa9rGLz56giy1rcGlvKmVkMcITmfC8MeAYDgmo4lEOIfMZh6+uM9b0ARiEl11fPQU8XQY5a0YQhGetszLo7RsAlsJIhLWEZiHMO0P8OWTVzg+6eP7H34bw2FHlqz99gijxgyxSBbdWgNL1UJ+KyYFidZ/IzFC/dJFTMtLYk+3OYGru3BDDhTXgtWxYCgRRJM+JPIRTK0VxteOpL1Utvbg57hgRoZ5AEE7hup1FSlzU4veAAAgAElEQVQjhkarhtxdA7t387Anfpx+2YTZ6cKnjBGJr/Ct976LQmELTw9PMWpPRTN/0mrg/vv7aHeu0a52xLWGrIOV4oqKBoMgOqeM8wqIkiBRSmPY6cDvAJftBu68t4/rq0uYjRUq+S2JLwtGFEwww2BCzbctY4FQIo3s/m2oRgQRZYXq6Qvs727g3q3bsti+Pqvi6adPUbugBT2CZqshC8x0tgw9GYESU3B8fIrqcQO5SBp+10V8J47kg4QA1QoZJvAwgIBzfxvzlotPf3KM7WIJOcOP21uGeAZoehlNbZmh83tn8gU8ev4Mg8kc5Q12lTnRNH/2yS8E7EX2TLV6heliielyhXSmDL9qQIvo8C3nWAx6Mj64uLoW78Tu3rYYNfKZGDSFSq4pRpaNUDiFfrePoJ8mlCnmCxphXAm2oGVfcW1RGPEG0Wi0UU6mYagqHr06wvZWCXcPKvjJJ19hvvDiwgiHC2qq3Pdn87kUeOqRXdsWlYuuBlDm+CUZRTxmSCfOaLZYzECjUROAGP837PXRHE5wfHYuzty333oL77//Lv7yr/8SrXYbvfYI8UwKY2eK8kEBiWwEjXodvlUQkaiBWJRMlSSiRgExo4iNwo5nenItCZxgGI3tcJlINYsf8QTNQUCr0UQykRANfbffE/kll7ocx1Dt5M19vfECWyqqLPj3HuCKn0kycNauR9r7l3QzskB7nSy/dmlTOjjDbNyFaU4ENXvDMvHs+J5rVAKbORLhyIWdK5exa5s8C5kXzeYtGX+zyPJxZETFXZNtyc8j83JKA9cH7dfLWBZDqgRYmFccsSXwh7//fWxsZvCzX3yGzz4/Elkvx4EEYsljcqEr+wOvoFMWecNZ4Y2AfzxFzw3rxeuub9p1z9zkrA9Hrwh7ZEfP7XoTruHN12+Ij55O3fM0rJef6xvGby5a5b/9vT/ad0m9m3ZMiRArHyQEugU7DKXNvM8RjBjDvywMRiYSZR1q1pRfkIknmsqw5YWE8jIcIxPPQpnrqD2foH7cxa37G4hrRbx4dIRZcCyStojGa+IU85kt+aNGShW9tGkqMCcLFColBONB+DUFATeAo5cnWNkBZEsx5LfC8Ie47PLSZzRup8cONKhSSENxDTRFz3suQssFrgd96LJpdtGpd7CYrRBwQ4iWcrCVAWwsEPSTQrhEt6rCHDHXM4vZkm5IC8uACaaVhGZRRPxJ7OxvoDGoSmqJMneRMpIoJssIRMO4PD2CNVfhzD036UY+i2evXuDW2xXs7mXRuLyGMlfxwTffw9JZ4meffI6zsxk0NYJcNgXbpQstiFQ6jbP6S+zdO8CYYQLdJvwpQrZ4W5nDneoYnzu4bjRl+awnNWQzcUT1CL56+pzbEZRKBVkaTwcmbNOBvSDzJowlxxvuAr6ARZkGtu7dRyyfhRIErPkARy9eIUhRX4iLLioEQsglEiimc4JcePbVK3z+y6eIheOYjaboNAcw4hHpHlUWjcQSqTeSmAwG2N3ewsrvQ384gDWzoIyD6FwAfmeFeMDGG7ezWJhjsYuTHeMoMUksKm1uYTEboNPvYOGoGE85Bw1gOZugXbsWFGs+l8J4NMZotkBAi8FI5hEyIijl82g3LlAjPM7nR3EjD8ux0On0kIoZklFKtykLr88fEs78fDbGsDNAo9aG6/OLZK7f66JSzCEWCaNareLo9BiJaBI5co9UP5rNNja2S+gM+riqdqAEQrKkZRfofWCFeCBMcI6qWJg1v4Ld7U1vbOVQq87/maI3ZhHKJBOCESBMqj1ibqyDer2B737nA8E/P376WIonCy1UF7tv7qBwqyjuTd6UVV9QxisMGVcDKUTDReQyGwLVYxCIadIYSOURi7kXiUcKpBEhq5/jkBkMnfLJprCbRFUiaF7PoSl94FpXLjFqoqn2dOZSOFl0WZzWjkyOx4glllg3hV/ryMiDi0Uavob9LqzFXJa6XgFkfoI3U+foiTI+dqBep0s1ihcLx6LG58Gb1XvLQ2+27c2Sb/49f1cWRXGoegzHdWfriFTyZiIiRdV18M237+MP/+4P0WrX8ec//hleHde9WDgZrwTkPS5mJUlH8ovJxzOc3RRldtm/fpybmTufF0ou5RCUXQR9HTRJeotljmc82iJDO5ZixrpBAbOw30gg+XxT5sgiLjx4ehpEaOMtWGWn8Z/+6VuutlI9NkcDiKdSMA4UqFx0ESbEJ9QXF9IbI7sUzYdk2YISWmE5mWM8dDGbW3BtHwJKEJX4AzgdB8fPzmFaPYTzBu7v/ha6F138/Pkvce/NisSgWVML0+4co7GJTCyJ3niM4WLqLX78msig1HhABErKIiCJ8YpmY/9hCfFMUK6Jve4EIUqlJg6WJheDprj7QgEVho/p2j44Ab9077FkFPXWNZb9GV6fNCTEVou48IeX0BMKsikLnTOyI4IoFEKAHhSL+9I3QhBxROclnL08RnE7g1AGWExNhP0+bKYryBcqXifaNyVwuda8xsq3hJEwYLs+yVSNxUOYj004i7BY+Zv9Pq7qVZFCYTUVSZsRT1AAJsHR/ECFYwpS+SjmywHmgSGSRhqdXhfBcArhYRyjvolIXMd43hdjRCqTFvfa6etzjHoTpPIp+DQgl0kjGjSwWqzEkUgFD5/fzqgHJ+Dize+8h0WQh6eCs8ev0LuoQxcSng+JYgrNSQuRjIFsNoOl6UoYxHQwQi6aR/N8gNloJEsnysZWERvJ3Qyqp1d4++370FMhjBcTWDMTvqmKwydDjLsDfHB/D/tbUcwnDJ1guK4NW8sis/sNlCq7mHSuMRm2YVqQNHddD+L64gKLMccfVxISsVMuyQR4OJsiqMdl/h4IR3F5+RpDMrlnloxpCpWKaMJTqRgiYUOSiJhXWyxV0Lg6R7/bxGyywMKGOJKpBnKsqcgQ+fmkJp4dNztpGuVK6TT81gxhLuo0DV88fSkBDxwdMTzdx5JFNKu4/LzOkqEN/OdGKS8hyOTvc/FIhAVnu1RKTCdj9Ad9mYvHUxn5wJ+fXWB7u4JkMi7LyVq9DscHFDbT2H2jglWInz+axtICSgv6DaycCAytBD0cleU0DyzCwxgAzeK/Wnm281jUCwphJ02lCQsOJaftVlsONTH9KCyQa0PL12LCX8+4vfrlqTC8TtQrMF5UmiW/F2frgkSQgu6tAhl0wczX8aiHJZel65EICzpvkCyMZIyzyPMgEH36WkVzM3LhSEXGDuuuVaLs1lJHFl1Rnaz13Jxp3OjCpUhSrbOWTjLgJmqo+MPf/yHe/8ZDPHn2HP/8X/01moMxfJIM5y1xBZZLZrnGw5txdhzFsJP2OCo8WHjr+fV45YbvQnQvJYd+acB8CvXy3i2C/+StN6xrSKWSsKyVHOg8jDy9+o0Mkr+/T/Z7NFlxXHXzdbx5SKfO0d4f/+N9N4goJhMTjcMlug0b975TRqYCuMGxh5Vk+pBpCyI1ZBjw+YdQNOIiV5iO/BiPlvI11jSI7dybGL3gyetgprfhxByUC3so+Ir45JOvkLyrI5oKoH09wXxMytkc2srAs1evETBCEobL7EeZG6m0NVNW5hedrD84w+adgrAp+GYn/EtXw0jFyY4eo342xOVZH/lwHJu5OIYusb0agr4IjHRc0oeiRKee1nFea2NhO4jlg1CjNjYrQQzqRCH5kUhq0FPkcs9gWl2E7CiKwfu4OHuNaEGDa3gcdc47K8kNRPUkVjMHPiuA0dSEQtjZco7OtC167Z3itmBLzy+v0G+zY1MxtyZIkMturVAu5pHMZeV0fvTsNS6uW1jMTGiajYN72wimFQQjNpajJfzhgBhiplc2Bi0Tu7tbMOKaFB6G8S5WczCsZdKdSzrKYN7B9vYGVDeA62YHl40qbt/ah89mso6Faq2Kt377XeTv7kFBCM7IxMXhc1SPT1Hkwk+P4uj6HLa2Qmkzi6Dhh54wRD7YuKyj+rqLfKKAHil4w6kUnWJlG7PxEsVKFqXdPGb2ENZiDHeqYjKIYmnO8eZuEsUIbwVM2amLxE9J7eDut/8e1FAUk3YLV5en4nykqkM68kFf2OxPHj9BMKwJwyUEvi9V6JEYXJ8mWvbBpI+r80uRiEbicQFfZQs5pFJxZCIxUZJcNEgeLOPkxTNxF89tnyi5GOjS7TbQ7V4jnYph/+AeND2OZrWBuBESVjo/4ynG+mGFdn+AJ4evMRx7gQWyDOVsmfNPvwIjGpcPc0jT0Gm3ZJSjqgGkkjFsbjEFaIphpwuD3glq4+gWpa18YaHd7En83d7BjgDkiIAmwKwzGaKwk0Eir4sG2WJ0YjiDTGoXeiiGsBaDOaX0j53cVJo13vzUoNdhUs4qqU8abe6kqDIHl2HWCzSaDc+NKKVZtoaYrUMspAO8IV+taYaehNBLDBId9Dpph74Cdu80+LCgewHNLLLrjlIKvwVzOsZsMpTiToUSl6Us0NLNr3knLO7UqHMMIwlD1HyTYLpWw8iPSV3+bxh8bmiNN0tIDqRFVinH7VrXLjN4b3Z959Ym/sF/8vcRj0Xw47/5Of71j36K4cz0VDmynbrx93sF3luqesx24bkI7dFTJHkRcutDYG0u8g4WFnYaiYgXpuzY6+j5unPv4hm0PNcp/7BTF8CXjJW8cAs2BVQU8f3E35nPER+Pty02oL7/9n9+210sqL9c4cnHDdTO5njjvR1U7htQ9QHC4RAcMMvSha6nBd5FTam16sJ2WNiCWNmujGuskQE/wmif9pDLpqEkltBzK4TVODL2JmY9Cx2tCte/QL05FqSnQZrYOIhXz44lWDeViwJM6OEVz1ERCpJtsqAoBFp4iWwlL/MrLkY5H8/qceFeV9sdOH0HL19cChclFQhihJmk5DhDBbOFl/nJ5TNdYdTHDnom5uocO/splMsqFlYM5nwJiyntegCOxmvNErMGEHM3EEvY6I970nktZjMEbBXlVAWZBAMciPPlLLMqDPZMLgVnaaPb7OI7738bnU4X1+2aRMTxA0P52vbWNvRwDNWra2SLWczHE3z82RP0x3NR0dy/vyfSTl/CQSIfFqXNgnS59hLKVEOKDkPGifl8iNJ8pYXRHTSls+FsPxyIoNW5xnZpE71OD6ZmIRjXsDSXMsrqVHsyNtFSGr7/H/8+dI5eXBejXgOvXj7DvD5A2hdDKBjD8fm5RLPNFhOE40SthhDNRKQ4LceKFE+mtM/GC3TbYxRyFcQTccQTSRlr+bUVUjHyd1xxnpZTNjDoCNGuP2jJElkv38fWW98Vt6q7XOLVy0O8fn2IB/fveDTKrYqEKTx/+hynZ5colcooF6in1oXJPeh2BGzFTqnZGaLRniDKIAvVh3iEZi4FsUgUsVQGneEIe3s7GHZaODw8RqGyJ6yUeCyKeq2KX33+EZJxXV4jjUYbh6z+gRh1Utk8HIuEpjnMaV8O4bFpo1SuYM6F/3SMHKPyskm0x3PB8NI2P+h34Bf+RxAb5RIK2aRgh2djT84nH1AaYIgnhh/Vq5pAyXL5PHxBByvVRiwXQySlIpo1ZBwScKJQlCQSyV2EAllBXHtqEhMhzaMZskCS8OWZbnxIJONio6cpiYEdLER8z/T6/bXN3GOVy8rPJfuIuwBy171iKld9SgoFH+sl/QiLXIoWkRH8ev4O1GHfIF49dzQ/u+wm6UPwFoB0Wy4wnTBMeigNHpU1LMhyy2Eny/GCxT2HCY35qQSnyQx93Q2vbwZSrNeKjxtFiTfK5mEI0K3p9dmenp9V0BuZuPiD3/0+fu93PhT10D/7F3+GXz16Ab7EUin/rT+CJPAEm1//Gz6vXv4pqY30G2ii5b856ORnkD0uR0Bex87/5mbnwMLOZTTPCSFTkuciOwRL/t5TtfC2YslzeoOTkBxV4aF7NyLf//BPfsudzVcSjzbrBOBaUYyWXQRTKySTK4TCftF+UyLIAIsIwwzh82y9S4i80VksoSGFfk1B46oj4xPmOO7vVpDbIFp0iubZFN84eBed6RWGizFshaSwgCTcU7Fx+OQMC15zszrM1UxY19S1uwRG2QqilTB82grRVAKFXAmmPcX19SneKG+J/KpNRrW4R33IJHOY1QYI6WEYKQ3NWh+JWAIxI4Lnz19IqMatvQ3M2w6Kd7bgV+loneLRUR2RRATKwoGR1DD0jaC4Kl5+3IUWiOCbH5RkrDSajqCvwggjIdArLr4EpUkediYlRimOeayhA8Xm6b2EGlVkpMQ3tKqGEI3FccTEmtM6QqEI7t3fRa9WxZNndKVZSGVUbO2V0Oh34TNWKB9kMB8PRSur9YCNfE5uFoFICAEk8OhXV7i8aCOTi2JzJy9uRIZiJCMxJPWC4GBnWh+tTgPNWg+Vyi5ioTCuq1XUOm3sv/MGvvl7HwKhACg+e/T5x+hd1VDOlyXhyB0vMesxM3Ish2NQVSQKLJVTcPfdTfSHUzRqJvqjOYqbSXTbDaT0EupnXWhqFNlSBfl8AYamIxMF4qER3OlE8mVZWCZMYsruYvP+e1JYOYNf0JTGrpWSv9kERjQmu5vXrw5xdHwoXJXdbYZMhETOR0RA7aqGpTmBL6DAUYIYT8e4OD+GsphBF3a1D24ggOmSvB7yzJO4tX8HgXBcuulYNCbywo9/9m8w6TcQo7ormZbF9Iw262Qat2/dkw8dD34uYI9fP8Xh6SmiiSKCahjlYhGJGH9WU8ZBBHHRgn5dvYS9YKKPKhJB1XVwsL8nRpTxdOKND+ylcLb706nQJ0lTjMZDOHhjC76wC0X3w2DgydyPoJJBuXAb8ewGAiENg3Yds0FfmCVEQHB0wQKhamFRarCYsJhTK89rPg1KwmPxKRhPZ6J8YWftqVi4fPNofnxu2aWzi+esnnwaz+VIgBkfx8F06imOxOUoUj4u/LxVIKMmb+bXMvOWQu7Z6Pn6iuzPsSQGcTDgrcQWow6/EWflYolfJ/Wwqv2mckS6V9Fty7Dla7mjt1z0lpFeQfcShjzhoDTZHNjL65pLR/Cf//F/Jnz8R0+e4v/+f/81Gs2uLGhvzEue1lHKs6dKke/tHRA3yp6vm3ihH3odORERvAGw275Z4gqZcR3yLLsHMiWkW/eWnx5Ld220ooOWebs2g1dU7wCi7Xh92LLokyvPGiMF/b//Xz5w2XXwQUM+mjgIy7oEIpbA9XVDFZKfzGd8XHoERDM7HdCV5SAajsGaAu7MwBe/eClbYzquBqaNXEbHux/cQciYY+nMEbcSSCu7ODw6xdEJC9dQPoy5VB7Nahd2YAwtrsLIGsJJGHTGEqDcrHZQ2C3ijYd76Jh9hKNRTOa8iiuI+sMYjFvoTVzMBz6cHp/hzp09uKYpT6jfXiJWLKLZbaKcyMLuL2QeWtwqYdmaotpr496bJehRBee1oXxfFuZYKija+2J0A08+OoPpc/Dmtzcx6ozF7edbRUTFEoMKe+rHyFogsWGI49GdWMDUQiGfleSno/oJTMtEKVNGKlWEooShqgx8Jjee1LwA2s1r+BwTzVYHc8uVJSk/CMFQGEOzg3GwjZC6QipRwKaxg8VqiEB8goBqIBvbR7cK/D//7C8xMQdipsoV06hVG5j0TfT6M1h+B3v7eVRSabx9902cX55Iwnq6XJLQiqPDY7zzg9/G/rtvydyfV+H/83/93+GMR/jeD78lUKjqeRMBM4bbG3fkID66eIKJsAQC+P7feReK38TTl0cYDpkGFcD+VgVffvqljAG4m/H5NGwVN/Dew20EVy3Mp0P4XC4952gP5ijceoCFoguUKx1P4PL0RG5xO7fvwBcICdJhPpni+ZNnOD09wXQ6gjkZI5li4EcAO7u3PNKeY8FZmMJO96tB/OKzT3ByeAifuRTw1tKeC3GT2mQabLb27uAb3/oektmMXGeb13X87Md/jnbtFA/uHQjVL5nJI5otYWy6uDi/FCNPqZDFpNPDoHqJ8/NjnNWuCO7GW+9/AMvhrdBGhDPqOd3NC4RUVRyhXAZ2Wi3c2iwhnY6jN+gLa4TMd8OI4/q6gf6Iwd1Z3Hp4S4Kk9Qhn8X5MJiskY7eRiOWwNMfojYYo7t7HfBmQAzLgeocgs1Z5YLH4cHbNzFou3lgUuCPo9fpSfNnpsZvn7srLcSXKdiEgNI9hroq8kSoTssg97oinTGFRpFdAusv5XP5JUJfkApvk66/kexA05dWpG8kfwyG80YeMTjhSYfScs5I9QqtdlVEci/xNmr3ovO2VjGN/3dmui/VNcpDPK4iewXJ9mqzn36wnXFYLiJeiFs7dVy6CShC/94Nv4+/9+78vN4P/78//An/z049lmavwv73hq/9bXfraT/T18pLP882YRySFa8KkFG6GU0SIfWDeKKcdTE/y8AY8zG5GLcIGksBrT67I5/nGXOUt2z1nq/DfZUzmHbg84HjLkpHXf/c//dANxwLyQi+HGq6vOlAiU7jRKXSVQPUpXHgYU5kZBTSx5zOxJkB4VSQFexrGqDNBRKdEyMZPfnwiFv9YSMXWbg75jRACiZXEw/mGccT8WZw8v5S08Hqng/54IMoOH3M/Y2H4SNFz5vJGpPPUNG0kojEUM1G03Sk27u5i1Ktje3cDZ8z3GwP9BrnVBlqtGjbyaZTKSQwcjhSWiCpRtIddBBIBASFdHp8jEKJjsYzJYI6lf4Dt2xvCh14ylcnPmaeCjjmCZofgzMaI5vIob1XgTm2cPLnEZLnE3Td2RbkQ9KXwo59+jFwpiXt7G1DBMIa6UAyLW0VYYxvFVBnN1gCPHpEiOJNZWbfbxhv378upX7++wu3bm4C+xNHZqaB5t/JbyOXTSFUS6GstLFZjDCdLDF9PsbNXkRg8w0ggbWxi3HTwtz/6JQb9ITYqeTFKCUvH1dDo1cX6zb1GQmO6vB87pTJS6Txa/S7yxRwW0yleXFxi+523oW3kpfOaXtVx/skXyCZjCEY1LBULg0lPUAiLSRCjAb0BfiznChqNOg7u5XHrIC/69avzkUgAyxsFCcTldZ8M74PtTRxsphHARD687O7a3aGoW6KZLVgIwuB7aung+dOnyObI5Q5ia2dbjBwXx69wfvwK9nIpphumzvfJ8Tk9lQtwIZ1E0HUwHg7EabpRLOGrTz+XzpMI6NmoLyiEBdUi9grRRAoP3/0W7j98F4lcVtQco+EAL55+gU79HNvbZfnALBwd9tKHg4NbEn/HnNOtUgETs4/haIJ2s45uu4pWswO/PyQY3KDmIWGTybTMSVlop+ORsFEca4l02sDe9jbGA+6qqMUHVgFIbJzDbN54ENmNNGKJLFaLEMwpkEzkYNlLubEwXCKWKCCgl9AhHVGZwrVmnorFcSU6jzsNmpQMIwrdCAlulhpzLj9ZrLmA5Zih1e3JuPGmw2YBpaRSeCdBhjl7tE12u1zK3bgbSWfljYCzXemRRWlCmSKx1x6Yiy5Oj/ntjRhEwSFGGK/DFZftGmnLx1kuxqjXayJv5I2FB4FgB6jQsdaGJG8e9HVHKx2zFPSb7vWmsHuOShE33rCN5fuJwAm5ZAr/1T/6hyhXKnjx+jX+6f/xf+HsoiZIXA9T4B1Gv/nHMzOt/0YMoDd6mbUJat2130gQbwBiNyqXaDT+dbFmYWexFiWOBEDz5uMV6Zvlr2dY4vO6vhXJ8tUzOPH143MqOAH+9v/FP37PDRjkKmtYDDSZveppwE9bt7KE4veG7uLYYjKQwm2rCv9Kgd9HKVZcYPmLxQCJhIpmfYheX4Fr6mgdj2HPTNx9Ywc7D/JIb7jiwMwoJThdFY+/eo5qu4feZIbcRgrZSEKuWIbE1M1EWcNu+v8n7M1iJdnT/KBfRGRkZkRm5L5nnv1UnVPLrVt17+19G3e3rR57bMDAC2IeECAEljVyP9gPIIGEkIEHhCWQEQIebGRAlpCxx55mxtPj7um7r7VXnX3PfV8jl0j0+yKz6tzbPUO1ru7tOudknsyM+P7f9/t+C9NoxsMB1tIpVLUJbn3jAXxgUZzh4OQUzlDBrKPDq6po1ivIRAsSDt3VWohkophXpiiXqhgoE2ysrglOTNrXbDjEZnob3VkLSmCK0kkRo/4IWoDbfaoveRLOEYsq2Fi9g4AWR+38HFx9Ex8Px5IoN1rIr6ax9+w5Mok0+sMeqt0G1lZXYM790GwNl6U2Pn/4XBSWt+/cxcp6Ab1+R3ys2+2uJOrMnTF276wjfcOCPbdFUBTyh+G3PBgZY8yYEzro4/SqhIATRqleF2gjYUWgTQ1MujOMO1MEdPrBz8RUi5eZ3bMxcjpo9ZvodhysbqyhdHUJZ+ggnLCw88a2+JOMOsw6bSFVWEfy7jZmQR90Z4ajDz/F5YsDJENxqF4/9ktX8EZ0DJ0uWuUOlCGBOFOi9KjqTSSCePvra6i3iygVh/D44kjGV6A6GkzPDNGABq9nimQ8JHxrFrf2aILVnW8gEE5B9wbQG3Ch50G1UhZO+Btv3hNfDtqa/upP/lhwb46dvIC5TMzlcxLU3Gh2hALZaNfE2Grc72A6HkrxoG8K6Y40mWKnRysQGrgFo0ns3n0LhY1t5FdWUalUxc6316mLypQQAA+mZ3vHiIVjSMaTUL0aQpaBgM8PxaPA0XScnpxKN873stWuolq9wqDbwnxGGwATKhPsHQfdThtTm/i2LvscHi4svHSzpADMjHngC3nAFDHJFyW119YRDqawunET/lBIBF71VgPReBI3b9xHvWlj6tDSuSKQDoUyXML7/SZ6g64UYE4uoVBQ/ptKUxZQ0+SUOJSC3h2OpHtkkeXtwYONBcVN01EFYyf1jt2ty5t2l4lLi1i3mjBbk7RIt9oN5MB2bXPdDpPf40IfLoTgkyLPYiuMFfmHatkhxpMRalXG9vUFxxYWCXF1dumLBCBRkC586gVeuTYBuPj6a9hCltSLvFB+H5e7tCT+7b/4I/zVv/pjEYD94R//Av/k9/9fDKU7F3NkONw9LJU9CxjEtcME5+8AACAASURBVGi4VuJfwTEu1LT8mvzcUsHpjiiChbuMIE2mGdffxX0dwgoSWuNiAlocGi53/TUlcylmct//hVkXPaZY9P/O3/3xXPHZwgft1iZQZgq8QRVawIDHN0M46gYtM5GFRkRyGM198DhejHo+8LQhMwCqDTPIrauKeT+Ih796iVZ1jJiZkAT1ew/WsfYWbVFHmJYdZHzruLq4xB//6j20+g5uUBkKjpQjBC1LeNAs7ExI8tMQHyPCu1ASQSTXc4iYHvGc+OLzx7CCPnF11BwvnD4lV0C5WoHfa8LKBDAa2Gg2GghyuTWlulSBGfXC44wR8iUxmg4x1brS1TRqPXj8Nh0AhG0wmTlIJSIIKDHE/AkYHiazM8dRgT2YoXhRxM7dTVT7NTT6PUStGBJGGH7Hh7OjEvb3TxeBsrxQR+LQN7InSKQSyOcz2NjYQLlcEQOj1Y04glkdXYeFpIdypYzhtItkJgJvkH2/H6VOHR57imGPZlY03DIQs9IS9TfpzZC1NlA6KwP6HGNljHqlgrnmoHRVRsQXRmGN1gWXctpLjuFcx2gwx+b2LizVJ0UztJGHVkgDugJz5uDlhx9j3h3B0IPoDWY4OD1HZ9KDlbSkgOl04YOOoD+OQZ/KQiC/GkA2HwF5kx4tKtYLo3oJg6abZB9nuEOvgYtzwllBZLffQTa3JiyMQDgpF3mA9q3FSxEJcYTlNfrki89wcrAveDdN2qbDPhLJKOaKglK1iZ7I/cfw+wgXaILPu/gvzeDcEZ7dDRsYFvRbb76DzZt3xIeFBAD6nLO4fvTBr1ApnktgysnJlaTfUBfhD7gOg85sgrAVRjqWgRHQ0LdtsS9u2WVM1SZmPNhPqmgXZ5hNPMgVSJ20Ua1UMOQOxvAJ08ge9+Hxz5HIhpFZTcJr6LCnE8minU04gYVlf6OpBpLZHMyIJSlbM48HifQ6NMd0E4QmbUyHA4kF9PkC8ntzKuHCj3mqutcn7yepbuPxaAGdTGUp2mPCGC0eFh7d3AO6FLyZ4Pv0CafqlctJsWxd4BpLfrQLgbg8cZIZWPx5IMwmbuoOzcWoCeChzGJFcQ71J14JflgYbwl/fQFbzLhAtdHtNoRxNBq6k5zg5HI4vLYMcKPdXLx8+Xu5dXdh3rXo4kkrFoEecXFRVc6QS0XwH/57v4vsaha1Whv/4H//P/HkxZF4PxGmVhUWdDeE2fVscR/XXYi+GgZeFVtOCUs+uMvFf93FvyrsC6xm6ZjIA5EHqzhELtSlXILy9S7xf9fPxeXTSzCHa1TzSlS1pFTK7/bT//I7c4ZM8AWSTcIUbi/TMTQfnr04x713VmFF53Amiriy1SpDUdQp06Aku8QTcfkAFd1GgD5Y0xDOPq2gXG1ipugI6gFUiy3hWN777l0kgwYahw1oc78wIP70l++i0evizoNdNKstmZpoQFRu1ISr6tUUBEMBaLEAJuMWNt/YQiybFpvdRrWExkETNpkaYS5PdZhOAAHLwN7entwIvrgPjtcRXwyfV8OQSwJFRSxuCc5neWIY0rJU78P22MI6MWjXjj4GTPWxewh4aLgUw7Q7wf3td7B38ALRdFzMsGjZSn8Mf5B2nBO0am34PD4MOgO8fHYsEvx4NAyvh+EHHgwYIjGkBYKJJuGOTFrG1bcePEA4pqE1q+KyX0JnTCtYNwGcAcnsKCYdB4lMFI46RrHSELEGixI36iyY1WOKjnzonreg+ObQQhyH23L5nR92kU0GEI+FYUb8UDQHylhFca9IkAPVZhtv3H8DmdUCfOEg4itp2IaKiUfF3scP0Tk8x2Y6D83nQ280xRefPYce8CIeC4pXN+mSpPQ1Gvw3YYYQ7tzdwfq6G+ZreCfoXJ7j+NmRBO5ubm+g1S7jqlKFmdqFP7qKQmEFznSKcCIlwhLmdrIACQZpBTEa9HF+doKHn3+GybCHKUUpjgorFJVrhvbGZEVQGkQFZG61IMWEBYs3QK1eRadDSu0QkWgMN27uCjbuNSmlH0rXv5ZfQeWqiiePH+L0/IXg9CqYAhVCYsXA1N8TGINdAw9DS42LK+JQGWB9axfnpc8BZQJtaqFy1EG/PoHX40ckGpHgaQrwKDaidw9Vkx7fHPFUENlCXIoF4UxSDmc2A5J1+E0/jEAUoXAauj8Akko0rwfR1AbsCQOrB9AVil1IT6THvy4qalL0eO0EAyYMPoZhyuPXqlX5PAi3ECohoYCQzJg4tmRpsvOeu1Q66YRZVtxAiO6g74YeL7pFfoX8erfAUOpPUczYXeJx4ShVjFVwAbVwCUpYgRACmUwL7rmb+qQunpuFm4tVYsgjNFs11OtlTEY98fB3lpzwJeQiD79gnYgE3g1/WBb0ZeFVyE+ak6DAej6TYJEf/eA7+O2ffB9mKIz33/sE/+j/+r/RH4xlOpeDaJEw5XrJuN3+srgvVZzL53Epm68xfXbPy99jGdyx/Ld0nC4LfvH+ugtUNmcMI3c59y6TRz4HesHzUFwcmsJPX7CElni7u8RWoPz0v/j+PBCg57JrIM/xMhSKwq/78PHDTxDL+hBNGYJlj8h0GEwwcebwaSF4vVQq+XF12YAR9CCZZIccQfmkiWabtraGRLiRW9rsdrF5Zxv3d26hsV+RcTuTykv3ftWood5wL5ZUJC4BANV2E/VyCWHLh2gmhvpwiI2dNGIFemXfwNBxUKudofG8ieMnB/CYOiwzgHwohVgihtOjc4zhgS/iQSDihzPWhLbWmzYAnd4SzOIcC5OmVWkhX4hhoHQxoxVpNInRrI/JSEMw4qDbnGLWsWCoOr7xjW/gtHwiH/Bg2BUPnFg4LdgoA6150duylJpAoYub45GbigvkUX+MVqePcDQmjpFctpEL7YogHJhhP0IZFZ1JBYrPg6tqCf1RXw6jVCaO6YBdfh9mxCd7BcufgDbjEop5pBacUQhPn+6hfdZGJBlBNMet+BTD/hAne22sroRgGlzC1SSZvVOnfcMIzniGnd3b6A5GiCTTuCheIltI4O5vfR1qzMKo0cPB+58jTv9tLsLDcfG6maqA6fPCmYzhCfBrjLujyZSKQDAkBZoug+xoNbQw65ZROylJ0Q6EgujbQ7RHU2S23kEkvemm0vh1yfNk4aNnPDtILunIP+ZSiZTZi7Mz1IoXqFydo8nlHhdCOhd+JvLZAqKxKBLppAQU8yLv93ltKUJ53HvxVHDZbD6PnZ3bktDlo580fdt7HWSSCTz89BOcl44Br7skvDruQZ2bSOYCWNkxMQKZGDaG/Qkmnbh8zReYIJbKYKoMZcrVJj40LnpSmElnYzAyO8RGrSLFl8HKmn+OTC4llswsukJflPxLwho6NJrZeX2IpbKy/FY8PiSSKRj8rBFA8aoJj0I/oKEUm+HIRtCKymul6jMcCok/TMCkL5NfcHfqBSSceTKRjpwHGYscmzTegPyfxO4Ju2UujowigJlMJAd26YzIQ5Z4OYV9fCx+9jwIXFipK19zMXoGOb9Wci6DlDk1E9MmUiJdultpFypIl6RBXcZoPBDzvW6jCmc8lGLL30sweMGv3c5cCu3SwXFRfF8VdbHInYqKVg4fZ4JMPIF/99/5t7C1nUN/NMPf//v/K/YOTkUp7FINF6ZeCzbJK1MtwhoLS9ylgdjrht09SMQiga9t8YUlRLN0VCR0/ZrO6C5wSVnlnOvmo6qyY1uyeXj9Cr2RrcpiOnELuSsmEi95sQ0GlP/op9+ahyMBxBMR6YYq1YbcWMTTogV6kNOFcS6eCyxwXNlwfDH8Pje2STEwnfhQq9cQTxCXYtRbCqPGBJd7NRHbDCdzmFS6qcD29ja6Jy14bQqRbOy8sSNLu1/+i18ilI6j1xmg1elJ1xAPW4jELISTYVRqFenww6tROXDGMwX1bhGXT8t4+e4jzJQJYvEEUoEw1rJ5nBxc4vlVCao+xYO3b2PYHGHYGUIPeaGHdKjaSFRqvfFMko/u7+6CWQKdSVcM9scjG9pQxdxDI6AQjHEaN3byiG9G8PEXn4qAhKENzDm9dWMXoWAQ7/3qXRmXq4M2mq0RIj6/BFH7dAPNbgUXxZJ0jIzNYrEiA4AUy2QiLiP4SfkK/lQHjreBw4M6crltjJ0BbG3CsgzFUSRBhZ42ZweXaJzP0Cs5iAaDYkrVaPehBlQZyblYy61E0Wz2oMxnsPwRhPxB9NtAo1eWIN7SRQXd9hD/2l//6xJU3W11pNiWajU5UL7/l3+M3W/eFal276IsvHRmTdI5kQvtNgvlYgH5xptvyVQ3m48RCPpEPs4FejKRkfFfmXegT+qwmw3Zc4SjSckQHUwUrN36FrRgAqp4AvmFYkYGDjf5vIh5LfCCDoXDQrfrdTo4OzlGo1pBPpfFwdE+uvRECcexvXkTuVxOPEhYrCLRqAhr+HOkydYYcODMEY3FkEykUa3VELDcEBNMZqiWz1GqnmCidDDW6Uao47P3jzEdUnLdwc2dLLZuFtAZlCTIuVxrIBRMYCWxC02fYBoYwvJnEHHWcbF3iYvikdwvGlTEYzHAsVGrX8DwOwhFLGF40NN8OW6TnMCbmgejqjLz0+uKkww/gqEY0qkVOB4dl8Uq/LqO2aSL+XSGQX8kO4xgKCz3LkV/6VRaHpf3M/HqTqcFm+InXUetXpeCLhJ6Lgi9xkLMQ58UV2HJ/px0S+ngKcMHF62ETYdCvSXeThiRHTKXefzDrl8sbxc5mSz2rne5O3FwPyEmXxPu51ikXOqi6yhIkRIZdYRcXOaMqCAxwXjQFUrmmEV9QR8UuqAcFuzLiYtfW1S+Wo4uF6e8il1/FN673/vmW/id3/mxiNI++vw5/uE/+D8wnpK5s4BuFhYxgvEvw6WFS+52z6+EQ8unvIarLzHvZWfvLmzdb3T9XhaQkVvWF3uK16Hiy9fnwlWuYIqwDA848bHhe7sUeC22s0tKpPJf/w//Ni3k0enzg3Md0GhWTx8Qb6QHZ+aqm2h/SemwSGY9E3jmMYFodM2AEQzJBxkI2FDpKTDS0ajWhbfs1ehg18acrJKdNegYo3zaRMrKolVs4+YbO4hGDHzyT95FVwdOzq4wIyNC1RAJGNjZ3ULP7qPdqqNwewVrb20KJGST/TLroLJfx96vngiW3xrUYekqCpE82rUxLocdhGgfu5pEt9nD4bMzeAwDI6eLBw+2oM8m6CsTpOJxhL1+2LMRpgY9x9sI+mLQVFMyF61AXOAN3uiJaFLCPfpDLmt1jHoO3r5/F3/6L3+OYXeIVDaBmU/D88MD5FIJbOfX0Kv1RDE6dVQUCnlZquZyafGCIKf44uwc80XaSe62g3m8havqBGEzI3awtW4HXr8KyxtGpzJENG2iVe/g6EkbGkwELS9Kl2cSBkxl5EyjC/AU8XgEgwGDF0YwtSAu93rY2riNFycfCotl3gXefvObuKhWcHJ1LuN4OMAQkakYtVHE9G/87r+O5EZKMPppvS+48Jj2G4QyRiNErRAq1TKmjoJ8dkVef7tTl1isarWOgBmGFQqBVKRO8RBRvyIBEQfHx5jO58it78DWEohkNgT7Dodcd0NirXR29JsUL/lkhOfFTOodu77BoI/nT14gSxaMR0ez3cbz508kqzSTTov3NZWbXKqya0rEo0jE4pJIRJ9xNi8P7j+QrpA3aKvZwtnxMV4+e4yhPYBiOshvJ2QJ2Lwa4eRFUXDz0biM0aSNSCyF7VsFmLER6s0m0oE3odOESiXPO4Rnnz3CxdFzeDymLCmJyQYMHYafxWACI0Dud18Ug2QqsBvT6efBsV2gBXai7MhXofo8cBQmMcWRSq6i0RkLx3tqU4HbF0iHWhIPPWAVB6PBUCBOCs+kiEqhZDAxKXN8/X00Gg1Xoq55pEDwnuPfEwqgMGhIkctCH8n3kcWFtFGyX/q9oaswldBmXQ4MFm7X48Rlr0gSEZfyCw65FLMF/s0dBn+Wf8SCV2CYhReJwu7W9WNZ2uZSO8BQulajjl6bE46b2/mKI760JGDtkUd9jXO7/jNzzIU5wmWnilg4gt/5yfexsZmFx+PF//S//COcnheFosj7fFmQJdJ14ajoCoPYEfN3dvHua3TxxWvh3y8K9/KgWZhsuY/zuqAvfy8+n7sofQ3XLLny/H75GhWkNH6jF76X0zkPYjp6vrbilf0rp5T/9n/8N+dMyWGsFW8SdkkeH6PFSKmdC9bF7oadLpkMpL655jcUQHCpQZtQFreJMBy6jQFKTx3ktkiVmcJUY5iPTDgapYAq0iuWhEN4ZkD1tCYWqDdu3ED3SQO/+IgOewxPVRBhmvd0JIZFxDUvS+cw00FsvL0BKxlFf8YNqY3qyyscfXyIUVfBcF7HeiEKAzFMOh58fvA51ldWsXKzIGb9Dz/Zg6KYGNl13Lm5IkwD+ByYpmuf2Zl2oZhzEQl5pgHMiU2HTQz7fbH81eZeFMJrqF5WpIvw++P44vMnWC2kJJS62+7Da/hwcXmOqTbAyBkjk0lj1hnDPw/CDFqiErMsQ3jMnGrIg764qqDe6EJzgHe+vQqEWzhtljEBTZ0iMNQYBq0B6qctlE8aKGxl4CElbmrCinjRm/UxpwXt0MGw04dijTGYsDMnH51L6TKK+22YTgLJZBwTT1d8xennfnXRQLXTQ3ZtDeViCd1mW3YiXtNCYSWP1FoCt75xF2bQQP2igvpRCc1SC2aMBlcG/FS8aRp8fgOmGXCDCAiZ9Hoy5jPFh0XRMr2oHD9E6+qFcNx1XxDBcEQyRI3YBhxvBMl4Qjo3QiAs4J12G2YgIAu8w6MjrBSIibN7m6BSquDo4AitekPgksLailz0jBgjX3pJJXOZGm4CEH8XzedFJp/HvTfvo3RVRCwalSUdqXUfffA+jvb3BUbzWgZy67QH9sDuzsXmoFKqoTNqYfVmBIxvpaqUi7u5j0ssL3wzDdNaWiaBsdNB5aqF8ZAd2AyRkA576GonQuGgqB5HsxkCYUu8PaZTJrzTv9sHXYy+CFdY2Ni+LQ3N2BkikcggHEqi3+dOawh70BBoLxxNYUhLAkcRe1oeepFwRKZGvn/shMXXfjCUQ7HVaguMJ8VvgUXz+mk22ThwOu8Lw0U46FSKLkZ+9pW0raB+ot5oLdz/GMvoF5ESu+/lAcLCz+Wry7NmI+jmhgoVj+6b7FQXRZH0QBdzljXgIojZDUXmX/JApxiLbp69blUosjbDnhcRbG6h5c8vW/RF2/xasL/AxWdiZ/32G3fxve++hXDUwtHxFf63f/iPXdUn76HFgcAnd5Egd1pZHh4snK5trpuluuQvviLCvKIwLuiTC48V9/ByDwI3gs89dERhK5/DskN3vc2X783yJfH7qVfhZ8nYPBZ54ei/CuB2vWSUv/c//+78qnolG3xSYFjQGZrbGXGUo7OJ+yZDIx2KqSFeTIZe1DsVUZeSEeA1KfGdCx1t1J3DrgWhBWmJCzQvBrh60UQiEcHco2P9rVVo/jF8fHEdXdCkaDaClBLHo88+RbFGl7024sm4FIpRY4hbuRvoDNswsyHEb8ahBXRMFQMK8y/Pmzh/dInjF0Xovglu3cnDDKTRvujh0y8+xNbWDjTLi9WNLA5enGPQozHQEPGwic6gi2iCQRl9CbJ2AsDYmcBkmINiiuGSh0nu3gBqV30MuyPcuX0TTx4+gemzMGiNxD+aVqhvvHlXMFtyzC/PLhBNG+g6A8x1B5bXQDyQFdqb4WcQxwzPnz8VF7o7d+7hvfc+gM1klYhXUun91gynp0VgbsHwBeBTvXBsDZWDCrq1DrSAVzjLhkajLx1NuwZbmSGWSKBR6cL2kNdMdoIPiXwIHsVB72qObpkdGvDG22/gqnSBma2JU+B3v/9DNIVLXZPFIx0dKYRgp2s7NpSAB7tv35WJontSRvmkApgWwpGYTFKKONEFpENgCMjInooCkxJ0LicJb1BxWdz/CKWTD6hfhtcfgT8Qg6KH4PgTyKzfEYigxhi5XF7sJPjz3DPwhuY1/vLFc7neuCRmEMOzR49QvDwVv3Di6Nvbt2Qnc3R4LJANOb6URqdSCYEM2u0mFN2Lu2++KR0spe7ZbFYKFxsUOht++O676HfbCMUiyFNDkSOzKQy7N8Hjp1+g0T+HJ9hFOBpAMriGUYfB40x26mHQdHDxqAeMDJgW3x+aLXHqbWEyolqZ04UKjUEL9L7WVMwYmKDOJcSZ3bqq6NLhk3YYiSaheU0odOrzeBCNJODVDXFGnE3YYFDJHcJoMhVxGMlmnOS4cA2Hw/IZkCHEg4LFnBMB7+Zuj57kg1eJQywE06mCRrMlODkPGxYO4ZsvOj92+UwvIied1FAuoGn41acFBqcL8ugX+DI/Kz4G4R03im6RCyqYr2tvy6lA/NPZtYoni1vQeYAQdqLrJO2Fh/ZC0s7DRCOu7GBM/59aWQ4MAkPKwqLZXTb++h8porKEdBAJ+vGD77yDrc2CwI4/+6M/xd7hGaDydxHZ0bL1d025pEK5jBWBlZZhzAvF6GKr+aUndbH1hYpUBgZ3tez+Hm483VJp6xp7uQeXezwsTrGvHE7XqYs8IMXBkX4wCzYPlxHi7f7Tv/39OYu3bnqhe1SYfi8iqbBwsalqc2z3zRZISSMf3IPKZR8zjy3dEjsEj9crUn/ToOuiioujtqSS53IpjNpT9Jv0LqFKzoaVsBBdoTWrDrukotcYYmUjC3MWQDYcwlWthudHe1CCKqK5JEr7RdwIraBcr0HPhrD69io0D0+xACYYwq72cPWwgqvjItZWM0jlQhh7VQzKAzz+4CFimaykB93cyePpFy/x6PEJMpkEMsmUjLGRuAlNYYfbx8w7gz1xEKb6lWviMX28VQx6M/RaA3h9Ou6/9QaqpQrg+IW/W60UZXH3ja99Hal0QtJeatUGsvksvGEHTbsOL+O5GG81UmF4THhVHw5fHiCbziIUjODpk6eIhg0oEQehDQWO6aBRnsCYRGFpAXgZ5TbVMBuMsff8kcjkDSOIWNQAPBNMRyOcFosIFRLirV7rljBqV+D1a/CFLPhoPzoEqkeUHyviGEmfCfqujPtTfP2db+KiVEGbrn2xGAyvCrvHaLKhjHl090vvriKzmce41Maw3MfEFxBsNBmLC37NIF7KtXltkmKYSqVF6ceblvfKlGEJ7QvULz7BfEyRignVZyAcX4VurQBGHBvr66iWrxBJpoQRxC6fFgmUTzPfkotnBnYQziGF8fLsDOWrS+k6WWBICaXDIFkt9EvnQXDr1q4sUucOKXodKX5bN26KHoCdJw8i8dCgatQI4l/+7A9wtP9SgqYLNzNI5iMw/Ba8SgBnFy8xUYswAwqq5SFy8RsSrcfPwBNuoFJvoVO1Mbz0IOKPIhAOoNGuwpmOYdKQCTNhrWi6LgthmyIg0gPFRnUuxZdGZHRW9Hvd/Nhqo4VQNINMdhPpVF74+b1enbFRGA3G0H1h2Ex9IuthTAvbmVjtxmJxWYqKHwil+YO+LE3ZF1JUxdcu7LQFn5xkh2aHKUg8ZEiXNBexZyxAbvHlz3FZyCU1Q2JG9lhUprQC4HNxOmOhYZHn9dXv9ORQ4HSw9FNn50lqKis7D3sWabEIWMSuieDH5xGqJAs6GyS6SUpPSXxbnUn6k3i+jHoYjwaYMBCdB4e4SH6FKyhdMAupIsrPjZUkvvOtu7IsPjqu4F+9+7HUKhq2SesqJ5jLlVckrNv1gReh1GwR9SYMGLf4S2e+xPKvUxoXBf2rnHV3mnChKWH2sLGVcNLFeyCJTNdhG3dmcP98eQJhd0/40Q0X4U7OA+X3/tb353N1gpk6F/UbT8vMOrMqc2h3WtAmDqrnNCVSEcjqqBQ7KO81kL4dwtyhmokveAYrGEQsEUGn1ZGLfGp7ELICwrFm6koiFkPlogtd8SC9aSCUsuBV/Sif17GSyuLyZQPv3Hsb05GNl8fPMTGmMNdcqlqoE8Tjh3vYeOsGdr+2iaCqo2VP0Fb7cEp9NPYGMFUd0XhYfL0boyqZY7h4WEOl3UI4EcbO7iqGAxvvvfcQIYsWlBqGUyAU8sIKzBGNejDXJvAZFhr1joQbeyZe2ANdaGTDXhtrmzlYybDIuntVXqwB16ejWsfX3nkL+wcvRNTDHNYQfbNjOoIpE9VeBUOnB7vVxY3VHdTPR7C7Nu7duYfPP3ss+4ZMKg4lMkZkywtPRMWwC8TmCcy6CsqlvqgXVzJZPPr8cySTWYTjYZRqZxhN+sgnMxhwaTQbodmfIreVRqdVgden0ukHPsVEUPVi3g1KMk4iG0GLVr4c1w0TyUgKzc4UihFEMk/jqSFKV1dQPAxMCKMzGMBKRbC+u4G5bYuASdEsOeiDgZBgxOxwqVJdSpJpKCWTpErTIloET4F+GbWjj0TFSUyThS2W3UaicB9jWjg06xKuHIlFEQyaMgb7DVK5dLS7Xdnj+LjQq1Ylvq14eSECL94k7PhIwaNvCa/j05MTWCELa2urqNUrmLKIMEuSz5lM4u4bb0oANf/79u27blGHip//4R+KyRcXs0bMwOrWikshG02h+yeYqx1ZTj99eIqNNS6MAXsygi/cxNCpI+BLo3/lgd3i4TZGZ9iQPYgzppWsIuyeFg+mAS2F+3Ij03ZYsFKqML1eYTjwwEumcvD4DZkUNdWPbIYUUA+q1TMx+hoMpkinV8TCgLg1fYZozhW2gkin01JMpRCJWtRdVooNgK4LZMLlJgsri31/5OLaImBZWMSyUPFz5eQuQccLh0Ee9IRYWMxH44UboHSumjR3bPJ4qLNhcC11XbhFvEokS8Llo3PaovUHCRZMHHOj6VyfcMK67OwJhXGyIIRDqMFreCTEmotUCpD6vRZazYrg8C73eyEoWnS8S6zbUVSYHh3ffPsubm7nUWs28d6Hj3BV6SzcDBeZoa86dDfEgjuJJab9OsBiCbdcK7UCYi9gFinsLpTiPv9vMA17RWNfuFQuIoQCvQAAIABJREFU4adrU8aSLfNnFXRh4gjs46Yj8dpWfu9vPJiPQcELk9lNZqTCn1DQKTKwwicBs7VjG7piIL4dQK1Th3dkYuetbVweV3C4fwxHmyCcDGBlNYfKVRHdAdkS9FmmynQMTXUQDQcwGymwgsRZmQmoIcqibtKG1I9HvzjFzvombq/voNau4qh0hvQbaUzMATonLXzxwXPsPNjFzt015AMJXHW7qGp9TEt91B5fIGmkMZrOoZM+p/YwHPcwvJrg+LSEUCSIja08Vgp5fPLBQ2SSObRqZcHhOCk02yWkCxHM1TEUjZ4IHhc7bM9gj3VEY2mcHbOzjyFVSCO3tQLD8aF8UcWz5y+xXlhBNpXE7/+LfyrMlWQyh0w+g8xaCiO9h2L3EPa8TY8prKa2cfKkhnxkFXe3b+OPfvav5MbyeJkp0kd8KwQrHoTdnCIwDsPrGIJVFitFOTwNbxD1ckNMmwzLh96khXF/iEG3ISyQNhWsWb84L/ZaY0AbQ4eJiM+LZpGdItOB2gJNUFfAoOVwOA5/IA1vMMz4C/HP7naHiCfTCMcTaHW7MC3i9QGk83H02mP4PRGYhhfVchN+k9RJN3CE3uZBMyDTjGVZ4rHCcZwFZdy+RPn5r4S2N+aQRVl8eguxwj2Y8Qwuzo5xdnwpgq4b25soFFYl3Z4XLCOYWaS3NjaFecECUK9VXAn0fC5pO5VSVbpyywqh0WxIM8GdAfFVKjIHfVIg6QrpxdbNHURiCcHxH7z1DprNBs7PzrH/7DmqpTJU3YOePUAmnxPowmDx8QLdThmPHz/HZGZi99YDZHMZDMZd9Kd0Ee3B7vnQazC4ZUBRO0gJJl9+1Bsiys+n3xObY1k6OjPE41EJdOb7xkxLvlZmo8ZIv0ymxDSLmDXDNXLpVTSatJttCOuBi2hGMXIpTPya3X7A75V7jFCTW0jclKGlfJyMmsFoKEtkcv15QHDBVmsTHnPfa+55pFMX50C3w2WxN3i40KfcHstU2qg3hRXi+p/Tv3sufihLm9hRn69nIVcXDN0t5MKAmTsImH5RS9KvR3RFLKbir7sQzSzCKsRtUYzGFKg0VxMBEg2vXOilVrnCfEbL2oWqc1EBrztG8j1Yy6Xwna/dl2bu2d4BPn+yj9GEnfv1krkQJC2gjCWG7nborpcKF7nX5f4uqnJNOrqAUJYwi9tcSz/vUhmvWQUs4ZxliDQzS78kkHo1cbi/4/XnXS5SXytQAeVv/s035/Z0BK/uQ7cxRIfLkCgQmZkIm2lUaRHaUtE57yG5HcHUGMA79eMv/YW/iH/+j3+Gi5Mr9JUBVu/ksLGZodYctmeEueMVTrbuYxo4T7+BdF/SMTpB9IsqrLCFxHYI4XAQH/yzp8iFEvjanW/C0Ww8fPYMesKPwCZQblQwurQRzccRSgexmVhBudpAxzPBoNxG9WEZk4aCeCqJcCqElxf7QhVbT67hw5+/LyECm9sF7Oyu4NnjJ4gGY+i1Oxi2+3BYZX2qiGTMsBcNdonOHCEjIvAL9wQejw937j1AKBLG4eEhuuMOWs0upv0pFHuOv/yT38Z7H7wrRUX3qVB9XqwV1nFeOsfW2+so9vaRoMCJnvHs+jtTvLH6JqrHdVyeX0nqTSgWFPVqdos88CtcHBQRmNApkcHGaaGtMWyYRcmjath/eQSHB2UhiGwyhdloIsuucrOGjdsF8QfvdlqAOkXxvI7VbB6jlo7iVVluMna2jKGjgtKKJ5AsbKHeaqLbaiAZSyAcTwrdlMim32fKIsrjV7H75g1oiheWP45oNIJ2myMvASoKGzyYTmgp2xOVHUdA4shSHMgrbl2i+OxXYg9LIRAXY8nsNqL5O7hqDnDr9k3UK03pKAm/sDjTJErG+H4PYcajDcivdiGYq6tLWZy26w1UyxXEwrR2pvUyE18UYcvwps9mUvJztMVlcg8LCHcjyVQGhbUN7N66LcZzn3z0EZr1mkwam1tbKFWYYKRK5F06YcLuNPD48ydwVB8ym1tY3dxE2DQkPu70ch9WNCTRhZEwIbKmWDyTeTQhS0RRZVlrc9O2CFswgq55FieKXqsLk5CLPwCTCtTNVQyn5GGPETQsZBM5WGYc3fZI/JUIzbA7Jo7NxTr56vwMLCnkQJLZqiOqZIcCJ9G8yV2ItlBtNCX1iKwUvm5i6uTxu37jXldCLvFqZBMNpeiSAed2/GSujAW+oTsj6ZLizyLSdUKWExE4sUOn+o/0XP4hsYJTlHit0x/Go4iVMdW5dBt094tuIhJFjsLAWUIS16iDXJQKS4YTWbstTYA9opKURlaueaCbN7rwilmwTbweBd/+2j3c3FoVE7L3P3qIo/OiXN9LW11XmbnA+xd4/iuwY2kA5lZVKeqvv7ZERK77ASxx8ddd+yvE5Nq3fUl8JI/tPr9rB+BCPdf/XO/KXV8Bl+0uvjicrn763/x4PqrW4NH9KFc6Ir2PxXVkAymcP2mhPOwikU5gzsT6YQ9vfe0Wnn7wBX7w3e/h2WdH4q1QH1bgjZiSKrO5noBmEc4Yom834TP8cjGwUxQDHigIeqIIDvOS3+lNKjCTKi72L3D6pILd1C0U8iEJpy42q4jvWGgqY5y9OJdF1PpWDn5HQ7PXBYIMNB7j+FEVet/CZqGAnl1Ee9DAy+df4AfffAtOS0WzNcH65rqYZ1E49ejhnti20vODCyY6GhZowuSfo9kpYmUtj2arj9X8CjaTBVwdX+C8WkZ/OoGHNyhoHRBG2kqiEEmJ/8TDJ0+kSCYzFCgNcHF0JqKMra/fRnfSxFY6ieZZB1OPTxaWdzfu4sOffwjVp2KmUXYexIRxeKaOSq2Gy9MisuEMPHMNVtRAyIoinUggEQ+JM955qYH94xMJGqHyMByM4Fvf+jqMoIar6gmePj8QF0LKt5lMz1H+2cMDESgJvtmawjtRRXSS3dhAMrOO4sW5XBT+UBSGFUKxRuOuvLgEdtttXJYucePWlhg9hUIxZNJ5gSJYLInJDgdDvHj2CE8efSZBDrFYQgJKVlZWxejJO+/BaR5J1FYsmRXxSSCSxu7930KfqksrII9HrJYScxYhYoTlckkYNOKxvQhdppWDxB7qHrGQIENna2tLxvknzCPtdITzm8/n5aaguyFdQjvtmoRIu3mfE9y8dRtv3Lsvy2o+/qPHD1HIrUgHzEVTvVaXQ8Ojj3F8uC/CrPWtm9i6vSPd6MunL3B5Thx/LCKZmzd3MOiU4cw6Iigic0mKmqLgolzEeGExS6Oyjt0TZpnmKAgZFACxMJvIrawiGE+h1m6iN+wJnr6SXUfQH8V47GDidIW8QFMwFtR8vuAqQ+e0qYi/Gr9Z0PnaCQsKv5uin35Pdh6M5COGzpAL4tUz1bMw1rpONXQVnlzc0c+dlhwsHlSUsuCw2HPK49f5HCymrD8s9jyApVgt0oQIr7g2t64ni5e2EmQdLWLrFo6wC0HOgv64SEFyDwyXBcJJYyzTgINy6UqUwxQKUVUuwRMSNkFFKos6V6Eu1zufDuMvfP8bIuI6PLrAF08O0GMclrBYlrYBr5OYXI779eLu0gIXffLCQvfLBfyVy+OiMH+pEl/7P1/t7pfReUK3XLBd3Ci7rxbz64eIW8zdnFUXLhJ45/f+++/Oo+Q29sc42S9h2JtjfTWNsy9OMK75oFh++HOKBCmoYxO5WA6xUAyH+yf46P0nyOXCyOQCaHZs1Bpt3H/7BhQDmCgjKF5mf7phtL7gDPasD7/uF6fG9vEc3SsHRkTDvR/sIJg0cPTiEkpZx2YyC3vqoDsaQI8AajyIi0ELvdIVdjIFbGQLaDljvKieQyFMYndgV1Rkw3HY0y5SqTVg6MHZ4QvY5MuO/QhHozAtTXw9Vgs38f77HyMStyRggXmbXNz1Zy1JJIqkLQync8wZ/ttyMOtO0B+Nsb61jla9Lh11Ip9FKhxD3Ajhww8/xng0xd3bb8Cej3FWOUOzQqFVAMGVlARbfG33BnpXDl6enSBXSGIlXsCjDx8iEDYQyyTEzpT8aJqRMfFIU3Wsr2zi5OAQI7uHoBUC0YdsJoagRcvgviT7HJ0eifJR13S8ef8WIvEgKtVzXJU64sWdimcxG7sY6ssXp8LBdZwxbC4cvUHkONpnCxhNPTjceykXyOr2LRTW14RWx8JH3H3nxrZ46qi6LiEMLHhhKwm6XA36HbRbHVmGvXj6EE8ff76gofGCo5FVWPjxAX2MbGCC9fU1RJMZEbc4momNW99EIJGHR1dRuizj6PQU+VwO6WRKJgPecCy2vPD5vK1WU3zciY9nMhmJTGPxJIbIG/787Ew6c5dR4RrPHR3sSwCyMxujXq3IFMDUHsmqBJdKPpHnM9ybh0kmk5Lxn5TV45Mj6UoDloVoLIJsNiUMIDJDnr04QrlSxXTWR2GVGakdcXQkAY6Yr4RGq26aTEN2Bwu4gH7fxI2dOSJmAJZBKNKAzwjACFpIpVdlQRdORMQOwJl5xJaCi8jJbCDydQpNWGPE5IndrOqKl7hc5efNpTL5+MTIucAXBz/6xIxs15yMUn17LMtHH/n+tHVgFOWQ9EZOWO57yn/4eC590TXvYnFlQechTvYTu+MlG4mfE8VNo8FACvaSq+7SRxdFkp24ZHEuSuTCJ0WK9sKeVxSZtPBlzOQixIL7uiW+Xm/UcLi/J1MX5bVU13KhK4wUdvji6ugy8b7zzXtYLWTks3jvg4fYO7wQKiMLvCu2XBZTwUdec9EXkXpfLa5SQCUEZElddHnpX+2oXxHmf626v6Y8LlVHr3/2dYe+QGteiancw+D1MtbF6F/z4pW//d/9YE4DfSatNM+a6PVmMC0v+kdtdKsGlKAGLe4gGPbCAqPdtmHPFRzvnYiHdj4fRiTmQ6s1Qrc/QShqiIvfhKEYGkMqHESsOMzIFGO1C6fnQb8OXB43oc8C0D0TbN3bwK1v76I9LKJx3IO/a2A9u4Xj02NYMT9CK1G0PCN0By1MqgNkAzEYqQQuei0Mxk3Eg15oIz/mwwlaozLKtS4CTgLV8gUy4QiKl20RnJiGIguqgD8kheHk/BK6oiIsNqx+VLolzK0pqt2KUMvk4KnaSIZzONk/wfe+9W0cHOyhP2kjkYzh7u1bqBRLKF2Uocw0ZNJZDCdjlKpVYWts7cbgi4ZxcnmB2zfz0J0Ynu+9wPbWDfTrA5ROy1hZzcOw6AneFR+YRqMjGa2UsTcbHUmdKaylJClnNLERizC5XkWOzpM0ILMoZ1ah+3y4e/cODvYu8OjRY3BxH0z7EAlE0G93pPB9+vFzVIs1xCwL+XQUqUQW+bVVqEYQlcYQe/t7Ymi1WliDEQhIPqn4+kiEmh+hUEQWlWQHNdt1ZBNrqJZKKBfPZEnGYsObmLQ/8sFZFOghwqLhMw1kYwa2kvT8NuALhGRSUH0h5DYfILd1S3YM1VJdpjoWjmU+IzvN/b19JBJx2RNQxHZ+fort7S1sbd2QTnM46C3GflsWeG6xmgjfOmia+OLzzwQacRePLPxkXhnujazpiEWTwqHmspJYMpkm8TCj3Ho4PTuF4WNwRRqppIWbN1bR6/Tw6OmhvG9eI4Bqo4jeoIzZtC8sHvpssyBC1+TwGA76ggOPxnQ1pIOgI9MepfN5KjpJyzNMKbZDeyw88umcvjYxKJoJnyeEeCIjoicWZXa5pG4S3+YEQMEJ4RJCXDxIloIeFj/i9cwv5dQixY5MEp2xhXQTJV98jLl0yoRYBgtlLTNFGRJOR0A3BJmLR043YvVKKwsemqRfLqge/KzFPXDO9B0b48HQXZJ7XHGMOK0sAi4IyQi8IilDbjGVUrX4+tL3RARNC+GVQDCLA8At6lOUy1c4pTd+ryOHt1RVVZXnZd/tUeZYyWfxve89kObi8OQcnz9+jk6P6UCcTVya4LKYLhwIvgR3iHXBolu+3pMvF56va/WXi+0rgZJQFt3vuo6Pv+YqLuRQX4FXfv1wkGPkVef++vndv5P//x/8nQfzbD6KucrEogE6NRtGwAe7PsdkpEPzTsUcn/hZMOhHq9GHR+Fm2kSjdI58OoXuaITLGu1ZKXaYYuN2EnpoDs0LlE77mA50ZFYj8IWBi5c1zFu6eJrQz7SQTKBareHu93aweieK4WSEzv4A0XlMYISHj7/A9te24Y+ZKCtdVI5K8LVt3HlwH+XpCL1pHZbXA2Xsh90eoTurSwGNKlGYPgXWjGIoD9LprCx4SEUSVVyvI4pYLkTo691sdIVKls4nJDJtPmcKkQdn5xXk8+sI+APY2NhEudNArVVBIZWEafkldHnMgOEOE8pdylO/N8Fk3sa9ryVxcdnCVWkgkvFUOIeLy2OsFXaxv3cMn8+9AayQIV0pA5AJsbBD4kRBNZ+i02RLFfzY77Mw5KK2P0Yum0K/X4funSCTXYPHr2HqTPHuL5/AmSoIJxOIrfvgdUwYHteqk6HSdm8An2ag2erADIUQjXOMn+HgqCivfzruw6cqUtDJM88X1sRbxW+QxuaFGQjBtDw4PHoJ1TEwaLdRvDgUBgWpg6QuSlzYcCSFh1Q2wjrBkIV4UEPQaSKZirt2ErM5Qok80hv34bFisowNmmGhEtJtj0EPy7T3h59/IQVr68a2yx3nZ6epAutwuUf6IplA88kE7W5HPE/IeAkEg1J0Xr54hs8++XgRBuARBz92+ryp19Y3sbqyKRjyZDZBPJ2SUZ2WCocH+zg8OpSGYHMlg0RAw/aNFYwVDe3hDPuHFzg7vZQOfGh3oJLOS18kTRcaJW1AiZEzDJvTQ7ffEdoel+fRYBiRgAWVMMJsJgv9RqvlHoQBL4yQCd3PpXUeuhoWHvqMV+eEKs2peL/wJg5ZQReeIlc9lpD3iYcGCwI9WIiR03mRlhqcWgh1kfPOFR0X2cT3SUzmApoMExZ1Fmw6AbLrJk+ei1LCWbKEJuVu7tq98uf5FxLUDKYjeeUA4/VAu2gSD0SWL3j40pCLsBFFi68ThgQ6WHSablf6Gu5YdunibeJuT10/dsWNXuNny4U531cxFJMFJf1eZgiZPrzz1n1sbGfRbA7wwUefo1RjjKR7mJDK+Kojf9UOvy7RgmQvoJclRXH5VZeSKC/qS/33lw+Hhevikme+mCDcAr/s6l9PBa8gna/A8e5jXjsYFifPsqgvfzflr/37K/NMnGnoMWhzE41iG16fBsXLJBEd4/YIhfiGi5U6DYwUG07Ttf6MxBXErRROrupo2EPsPTvE3Faxe28DoSBVYzOUKh1cnDZF8HDnwSb0mSq0vUazDVVXsLm6huJlFZqp4M6PtxHOW+iXemjtNXFrfRfdzkCKZng1Am0lAGfsoLdfx+6dbXQ0G41pDbP2CGYwJgutCZoY0h50YCCmWOg3bHSaNu6+cRehmIWzCwYAN3F6cohwJCjmWPRAr1ebQq/kmE8vZk2dIRGJCo7c7A8lQ5Kc5if7L5AvZJHm11o1hJIm+tUmpl1FQmUpV1ecMdZ24li7Z+LZozLqRR0rmwHBwbWZikxsBdVaXeASHmyZXBbF4jk8Mw0+lQcQLUbnovhzFAeNkTsup2IprOQ3sL934KZ+E0PWNKRSUXhDGiqdDnolQgMxeDMazDCDP4aIW0FxsTS9CeQyGbRaY6GCUUcwtG3Umi2JKNM1mkeV0O22xOTpxs5trK1vi3VqOEzPbp/r2wEHjc4RHn/xArOhg1HPVQkS9vN7XWc/ilBYdBjpJknz3J34FBSiDnTqGewJguEEgolV6ME8ZrpfOMU3NncwIFauQRwq2RlPp3McHRzKjZXJphEOWwhFoxiO2claopd49OknYto1Jlwwn2NjexvJdA6rG1tSXBr1Gj5470/RbdcwW6TesBjwtRQKaxKiTMiL7KS7b97D3svnUB0H+y/3JKiaE92PfvBdbKymRSTnqCpKtSaePN2XUJVeuykWyLqhwBfU4fF6RNlHvQJFTeNhW5bUXCD7NB0mg35FSKSJHwqXtMyqpcUuv4eweyKTgEOTLjWEeHwNwWAMut+L6WSMWo3OkR2R94csS3YkpACGwhF3idztibiHB1Z/NJJlqPDQmQVKqqF4nNNDxUWZmRcrlEIJx3AxauncKcOfTkSkRSopPwMeDvJ5Uw26MIVycy25VHVtdPka+A8PsWXyztLPZNmpLgufUCKlw1zSI13DLu7cOImww+cEsvQOJ4XRXdqqGA57ePzFFxIoY0VCMH0M8OjJNUxc/sZmFrduZBCMJPDi5QkePnopzpKEs2QKEPdGNxziq4V5WaWXnfb/X8e8fAj3+35dtXr9Kb5EdFk80fVz4frXv9zpf7Xb/zJpRvmP/9M78/loKuG9mJqIEksz5zATHgymHiQCEVwe1tA4H8If0mCmNPQrPXhGAWzdSKBRneCqXEN/PsLBfhnTbh/JTAapqAXohFlUNOp9udF27qwgYhqoVXrik8ILh1a3/YEtGKYSsvHgh7cxmQ1RfFmCp+PBN+98C/tP9vHJ8ROsvr2B1dubKJ1UETG8kmlZmdcxaTQxRRCaT0G9c4LRZAjvREPSiGM8UFEvt2GZDELIwB7SfZDjYB+jISPdYggGLEyZsl6qCMOBF1ir08LGSgGXlQqKtaYwDfIUCxm8UbnU8eKiSC/0NRkt6V8TDIfE5Coc9MKIa4hvKTg/6aFT9sKKDGCaLmRF1Sfx5k8ff4z1rQ0pWHZviH6rh3AgLDc5HevYMQqmObVFHckPnB3rrV1mWnpxfnGJx0+eIRzyIrcZx/FFDWE9h+x6CtVpXcRMjcsrbK7GkE6vwq8X5KaZTjS0u02cnxyj0+5iKN2YJn7hDOsNhkJIZnK4fee+yPtJm6N97eXlJfqDHoKhCDR/C3/w+3+AoC8KZUJGgmu7StFJMpFEre2+j4V8Hho7PF1HMmzCN69gysxCcVz1IhArYK4ncVapicIxHkkjnknDb/pc7D0QhK770W1T9EK7Bbew0PXx4PBYQhsuz0/w2YcfYEAog+pJPw3iAkikU9i6eQubmzelGz85PsDlxSnK5TJCwZBw9+mESTk7Qygo5NENL97++juyBD47OsbV5ZVwq4Xjy6NpOsR3uHzmddxooVSpo1q9RKtZlSCGYNSEFlDh8TKUmV0iQ9QpwumjUW3A1Amf+KAL75xLXhd3JSzSH5A+7JGlYygUQDBsicDNmRtIJFZhhVKShMR4Noacs5NmniSpj1YgKFOYLHOp1OxRSDSSu703GMprHjtTGGZQQlVo4Sy4N7MGyDwRlhIEWmNXT04+J0VCNyY9ZhRFXrNL32PBf50ytLRu5d+LNF4Mt0i/c4va9f8WF8JFOLKrdqT6k++tu9RzcXU2B7RCJjPGDXvg1OGGP0zl8dwDZ4j9/ee4PL+Q3+fe/TeRy64Iy4beT7QOiYQ0BPxTzPUQPvjgMzRbdJekkMcV8LjmhV9efl4vxsslpcBKfy4k8rrT/zW4/Ct/scTr5a+/XLl/44/K8UBYavn9ix3GV4u+fPlv/d07c8qXZ1MP1JmOaWcieZRT/wyF1Q1cnp6jcmzDafihewE9OoehzxAiDq0a+MOffYi11Swi2Qj2zypon5bR6zdQyBbgsXRotIS1YiifXyKeCsOhF7jhQzyaRZ+CnckAh2dH8JsR3NheQXjdCzOro1Zq4+jdM/zw7g9QSKXx//zRzzHx2bjzo3tQIwH4JnNkvBHsDU4RcGyMeham6gTlxjl6zSZ0zxihUBwBJ43pcIZeu418NoNee4BxbyQ3KH2wr66uEA5YqNXqOD48kgKytbmFYCSK9XxOVJJ1Jro0qVTsYeKM0G03oAdM3Nu5g2BAQ8vu4OT4CtrUETFOPBrBWB8jc9NAq+7g+WfHWFszEAulkIjkMRpMxTSq2iojlU2jUWvBpxjot7swdUO6Z46t7CR5A7gJ324KOLsyLnHobcTvq3c6SGWi2LydwbCno1yxEV/zwgonENATMJQOcrkApoigN6SXjILTo1Ps7z0VeMLnYWYkIRW/iHW4QNu8cROJVBbRGCGjK8QTaRGqnJ+fwR7TAc+Bo9bwz//ZP4WpRBAJBsUugAwD2rb6jYDgwLSozWVz2Hv5Al7Ng2+9uYN+/SVmCqlpHPnnIv1v2z6MHA2aMsPa2g1oXj8CIVMWxRubmzDNIIJGUCiWH370ATY21nDj5m3B8+meeHZ6jF/84k+gayosepeohJ/cEOhkJou1tW3pQlOZjLh2NhotnBwdotdpi1c9cX8aXGVyOVjRMMKxqGTjnh6eoNPuoFh0/WE4aRBDvnt7F1vbm9IB01Wy129i0KfdggrVP5cQcmISkq8LD8bif6SKUyY56ex4aWJnet1Dgt/HaWb5D+l90VRCwqynEjPGzy0EK5QU62Uu5rkkZsEzTT+CQU5/QeH9s6CLnS3piooq7KJO1+W+s4RxJ1KvNXFVqohjYijClLAJOq2mXGOxWEyK5tIpULpkpkXRT11YJq5ycinbl6XqImqOHf2yG+dh7lqJuItQ10zKLUz8R75OJpN4/7hSdrdoKXL4C7WWEBiLOg+YBY2Sjyc+OKMRSqULHOy/lMU1u/Yf/NYPhZXF/56O+vCqdIWcCV2y3hrji4fPZEdFGie7cmXhx/66E1/ODtcgF+GP/+bu/asd+2/u4H9zef8q0+X6NPDnHQjumfLrdMblzyh/47+6NTeUPBRtAA1T5K07wnedegc4PH0mDoRPPjiH2jTlpkoWojBDU6SySfzJzx4hYiYkUot+LMztNGZMWLFlEVqsFQG/yyk+O70Qe4FueYx0OoJmrQ0Pu3SGLxQvhFZoJL2I5yPQEip1vjj/7AKoOPjtv/QjXF3W8NGnHyC9k0ThnW1mCuBGKIm94QWMkY3jZz34In7BZrsndaylIvCYAdAumikuxasikpmUJMeT+01jJvLFObpmM1lsbW5IziIvHsqm7ZmDXDyJar2Kg+MjzG3XaD6/moPu1yQQIuLZuOncAAAgAElEQVQPwKfMEcpG8ODrb2PY6mHv5bHAIIrlgZmbo1my8dEvPsabb24iHHL9XNj1XRWLyOYZzebBxx9+gjAj0hSq4FhgFWFDUH7tpQpQchtHrmuhosnSigusvcMj1Lp95LfiCMcDaFzMoEdNxFYD8Dt+pnRgczsDK2Ti8nIIw5/AfDbA++++K3QzTOeIWGHZ9ouT3pyfaw43du4glc7h6OgEtXoTKysrwstmV1ilBYPuxXhaxvHBHs4PKpiOGF02d/1TPEy0p0eLVx4zGmGe5gh+TcM7t9YwqB9iBAdTURY5shRtDrwYzBhwMIbhsxCMxqHpKlZW1+SAYWHf2dkVbrUpHeVI+Nqk7JVLRXzy8Yfokq/ODo8wkljEUqJOb/oxvvfdH2L37j1Zfi6zCvh+EhahfQAPajpe8tDavrEtocYsIGNK3Idj7O8fCNOFOwE+//0370tx7zCfdExP8Y5k0fLvPD76wDITlB4tNM1VMZtw+uFBw9jGCWyqentdMYrizelhdBuxZoexbDo6/R58oSD8loVAKCpdZYC5kIoPIdoOtzsSzjIc9rG6uopg0BAIh/40LJDcX/A6ZtFdLkPZrY/ooeOlje4Al1cleHSvaCv4WxA242PyAF4ySkgJZeNDRSixa0rrCauIyEek61w+vxYLuWZRNBhzsy7ZqS/51Cw4Ik2/rppc4MSuSRUXnq4fu7xPXKTSm302E8hqGc/GQ5OURH7eB/vPcX5xKu6Lhs/ET37yVzBVCRk5kBTJWQN+Pw9FEycXNQyHY5ycnqNerwkzjEwh0U98CfL4dTz8eqF+9dWvdOvuaSVzhvtoojD9M/4sFsDLA+76dy0Pjy/BLPK+XD9kFk+xmO6u/37Kf/KfvzH3TOJIpRgGMMV26h1EzTT2jh6h43QwVrqyIDXsOKrFLpqdGrZvJ8Ri9r33XyLuSyJiWfAEVGETHB5cIJ6MwVAD6PfbYnrFDmIwnaDn2JgOvNLBlq4uYPpMyVwkPttsX2J7Zx2DmQ1P0oNwzoLSnaPxoob11AaSyRQ+f/gQXbuD1J08koUsVv0GisMq/DNg/2kZtn8CM5RA/VkJxogRbXPMPXPxi6jUGvD4vfjGt78h0MDlWRGdTg+np6fCErhz+5awJdqtpnQUXPDRkoCpQgwGCAWCIkhgCg4DMhIMgjg5gTKdQvcp8Ie8gk9GDAsbayuwtSlsfxP10gjVsyKy2QR8wRhmoxkeP3yG+UzBd7/9ffzy57+STlxMm6gSNAknTITRwgs7Fg4jyLiyRUQX+b4sWKSMca1TbHQQKnB09aJyOkFkXZfu3Jx6kY4nEEhb0AhTeCLwOzOEAz7Uqi3s7Z1LVmuduZ71hjuOh8JS+NIZ8rBptgVcXhalc9ve2hZeL6mGxGPbnTNxvjt6Xoau0q2wJ2KfoD8oxZaTimnRS0SVZRUXYLsrCaylCOVNhOYohky+MFpDP/ozBeNRD6Y/JCrScCyE3d1bQl/kSC7LuYV/BtkW9Hhh0tQvfvELfPLJR2IixckvErJEGTocdCV+LRaNY3ubyUQZkdjzsWjqxE41FInKDUjve4YSM3SF1r7E6P2mAZ+fdDkN7UZL0oaOjk8k8FmgAWKwCpkUxJEHGNgDWf7N6TnBzFlnCsrN6Rc/tpkn4Bd810O2x2wsFhkTMmKcCbxcSvLzXiSkDZmD6qchl45ILA2PbogNLy1Nooms7JF4qFPfwVxa/r4UW4UjIcHteX2wW+bvSWFWiwcALWdFvk/nRQf1RlsON3bGRsCE3esLvTMQNOXzdiXlLiLAx3IDi123RD6udPHSsdMD3T1A3D8LLFyjFQG7dNe6V7xYPK5V7JI3vaQwSvFanLTswPmeS1bmwrGKXTqhH/6hKI3XHyezi4szdLttgULu3bsv0BrzCNh9h/3MDiCzaIbhzEStOZLfmRTLUqksubpjm/RPF9L58zrkP0vk87rEuurVVweDvG+/2WTryzTG69TFxbt3rQNfduN/VjfvHghfpkoq/9nf++G8+LyOeCyO3GYOHsZtqVFM+iP0lDrK9RaseQiTLiXEqizqtm9u4fLqAJf1cwyrc7QbHcSSEegqmRBTtGmcdHwpi9BEOiydhxb0oT5po9OyhcM7c2z4PDoMLSjRcyHr/6PrzWMkybPzsC8jMo6876vuo6eP6ZnumdmZXe5yLy7XWoq0aBkw4YsW4AOGbdiGJcMCDPgP2jJswYShP2yYgmXZgA1JlA2DoGhT4Eqk9yB3Z2d2zr67q6rrzqy8z8iIyDiM70XmdM9qWcCgZ2qqs/KIeL/3vvcdJgzPQGvYRmW/gsJ2FmZcR9bNon84RLlYF9z43fd/iiAd4tUv3sFOKYM+aWmmgcvjCxx0j5Gpr6F/3EbQmWA+cZEuFKDLRRWieXWF73znW8IAOHhyCiOVxng0EC/sarWCSqUsiyWmFtE5cau6hnang6PTI0mcoTLvV3/9LyOTTwrl7JNPP8TwqgcdAeb+FPlGTXYFDEpwFR97bzTE02YxHaFWq2BizSWYonM5xu4mFZeqJOjwd/KxEzo9LVSBeUrlslDd2DURJy4UisJAIKbOG2g4GkqM2ulVF8m6KrTFXsdGrhaHHtaR1bJIpTOyZCbun9czqGUUUceenfXgBuzO6F1OMdkkih/TdIl/Y6RbOpmWa4KHHTnMZHFEFqy2dIa9wSnCcIKP3z2AaUQUsslogpSZRiFflOCHze0d8QonJ5zXacFUcPdaSUzDuNBlJ+WpacyCDAItgfGwj1igwVcU7L+yL2EolLHncgV5nrx6mUVKuqHEpxHnPjnBRx9+hNFgIJ4g4o/nsaOzUSdbRexGTYShimK5JC6EVJISVqnV19Dp9uXQsKb0lg/g0FhqMv4MeiE3219EtgPPDg4kRYgsnITOhSYLtYO5PRZ2Fnnl5PjzoOIimdMiLWxkR2JTIRkKEyVhxGXc5+RC50DftjEZ9OQQyBaysggPNU5pxHoNrK1tQlGomnVQa+xAjxvoMYQkFqJSrcikU8jTXTEvRZbvjag855HEn/sa4uJcYC4WTAmKy76AS1J+X/BpKOLHRO9x4vKreDgWk1UaDg8QWZQuu1MRv1DpajvyGa/of0JHJP98yWFfdaKCmdOMi37pS5tC/izxcima4s8exd1FNMaoRPJneWCwIJNd9eD+Qyzos85DM/CFWvmFL7wj8BE9e/R4iEwCSJhxWA7pvjpcJq65kc8+GTyk1Xaumui0L5YGW/xdnzfCipwRV5TGVUbozy47l125kFCWz1d81H+e8+OS1bKsxC8okv9Mj/7SAbN8B34Wv38xC3yO+x77rf/+G+HlJ8z8rGHttQIuux30n/vQHQOpDcp3C6gaFVkc1rc3xTPh7LSFADZm/jncuYJJm65tZHSqSKghEom8cKSn3gQbNLTKZjEP55iqM8y7DC3QETeZABPCm9swYMB3IGlFrj9HJp9BqpwFkiESMQ3n98/hduP41ju/gNOTJk6vniO3VcbGThUwi0jTtL/bxI8+fB8+sx+LRXSfnMObOFKkMukETCOFi2YTb71N3DuN1sUAW/v7gr9RpMJPlXJqLju5iGlsraOWK0tXdjVoy4X8xa98HV//1reRNBTYroPT42f4x//3/4MEOyyV78cC1e0irL6FqeuitJ2W7syIT6GrJnpNG/bIFrOs12+/hT/5k+/BsieCg7KrZYivWIvyAFRVJIV2lxJuNN9fUg1J0ePyj6IYLgevRgPoJQZ+WJjTz8JTUE28Cp10t2oJ+RJT5+Pi9DgbXUAJCNkskClVkK/UxayJhTSXzhCBkeAKxo8xK7LEgIR4HK1mU25cju1np+fC0+4PTlGpGvj+dz9G6E9QqdXkxh/1RkvlYIjX7txFt9cXyltM0aCHCzQyhC1IiSXjIg4kCgjiJcyD6ArS1BQ2dneQyaWRSWfldk6m0sJiYBYpR3lOUuLySRobFDw/OBTYhf7fZK6Mx33JNCXVU1E1tJptjAdjEZhwqZgp5LG3v4tMjlTQBOrMxbUnsvAks4ULaZ0eI6m0TBndq67sAXiYkufNgk4++2w8lFAORQsQ0xQJ7KBCUhFL6ximNu8LDYYWx2Q2EBEOF9XsPQ1NEdMyTmfWcAR7OpIGWtVVBMySVQP4MVVyWnd29oksY2YF2Ni6LlNGp30lzR69algUWdCJf/OL1yqvH+5b6MNDJhPfM+Z9kpfPaY7Lbvq6EJJiR0+ojMWWMF86k5J7gYtQwfXJClqGVlD9LN7lywR7wlC8LsRNUUKclzmk9DGnsGrp3c3ns1KFSue/KtZcsi4ZLezOVwrhiJa4UkBGnSiL+pMn9/De++9LShMPRT6Pa9du4JVXbsLnCtlZIGXwOUwjS1wlC0VJAFpSmkgJ8/AC4axPJ0McHj6RHUw0jbxMMVzF5v15uMnLEMjyeUar3ajAkla2/IoWq1Fh/lzp/jnf+8yf5ef82pfj5/68iSL227/9F0J9mhc3OEebYujMcXk8x1qhgcatTWCeQCFbxuHxEa76LQznfayV1jCYDFC/EYiXx+xMhbEwMSBDRNeQMbNY31/D1eAE1f06Nnb3YHljXD4/RTAzUcipAjkogYKAKSKpBNSFgtl0gpEzQNJPSFfmZufwYg665yPMT1186/UvQtXTePLkIZxwKj7n+d1XkNXimPe7eHzvEQaej8bmOtTBAg8/eASXizJKlmPAzRv7yGRM3Hr9Dj786AEiB+RYpEiNqZiP6WnBDiGO/d1dsTUYz2Z4fHiEb33nO/jmX/iOLJI0awybPhtzCz/44x/g4PETicnqDDrYvrMJNaljOhlgrZTBJHQwdCcYNIeYD1SklBS++tbXMOp18fGH7wp7xrFjCOIxmGn6w3soFivi0cGL2jR09LsjCVdgceRBUsincevmDemiOrMRjIqBkXsFLAoIxgZKmQLSXAgXsyhXySZSYI+5ZGJ821A6JHanTJoiG4QuhQmDtDAa6Efp4ly8GqYh08PxMfcCGvK5LJqtCwxHA5yfP5eA6O/98Q+RMDQUyhWki2lctVuyjDXUuIQnM0Gd8XqEITiGVlIelMVIlr4BNOQr6yjVrmHqMPCaFDcflWoNVe470kwqonWrhsGQ4rBNDIdj6Sj5OXDMJZbavrrEB+++KxZei4WD4bAnYqh0Oo9qbR3dLqewkdDYKCgi9Lazu4Pbr93GZqMGPbaAwmi48RxqPIm5M4MVWAJP0Db3/OxSpiJOT8z+pPBpOKA6ln4tQDrJJCID/dFIFsak2BGeIw2SXWwulxWYh5CUiGsotlEpaMsJ7EoMfjGlIMkBVF9CzReEbUIVjh1ga2tXQpiteYD1zWsCh42GfSkQtUpF/iTDhbsfwbGl4w1Ex0CXSvLOedhyYU2pBA9F0k/ZYA8GQwyHU2RzWfns+d5ywZpM0uWSlMrIpZGFilJ9CoZ4aHHxyIOa7BwGVEghogeMFK9AIDbZISyLNLvuVTIPr+uXOec8IHhw8Lrkz62YLjwMBNYJo9/F9/CjTz7AB+9/GEW5xYDNzQ3cff0NJHUugy2Yug9d4zRCrr4BHymxU+C+IIqTC8TDJjrg5rI3I+2R0CohusjadlV4OXH9fI/1z9fbz5PGP1e8P/M5jx42str9GWdHebDocJLpZfnrxWpgyXOPoBXmvkbH4eoprtg3K+gl9j/9zr8dDp6PYA06KG8UEWNWIErQDROFvQqe/PQpfvC9nyCR0LC+mwEMGlLpyOdSWOSjXMmLT6bYTu/IIuB8MIAd9/D2197B1noZfrgQetVx8xCtwx58W0clbSBGEYBiUrKGREZBebuMUbcnWGE9tyb2s1N/CGsxxDi0UI/XsKYVJXKtf9kW1zs9ncBYY25lAe60D3tsoTO2MZuTxGgi7uvid8L3hyyMX/n2L6HfuUKxVoOqJ3B1cYGEYeLZ2TH6nS4KZgp60hQzJnZ73LaXylUcn19gOLPwH/3V/1SoZJ5HL2lH2AkPPryHH33/h2L9WshlxQfGrBhQEzayiQAH7QucsBAPbWTTOdzd+wK6zwdwLRt7+xsihLg478FiF+U7spCjiKleqcvN1Ov3cHJ4KkWFnVZMJXXPkBuZbBLmzqTqJqxgCDNoAFMDlsUgYB2JTBKN9Qo6XS4rc9jc2Mbl5SGSKROmkRNxSblaFyyV0AKpgbyZeYMVCmW5cRkvx+8xfOLg2TMcHR2Ivzg51VzEMfSYNy87q9pmHfGkAtv24Yzi8OcWgoA4sS9WBZSA79YS0GLsnnhw0EogBSNdRyxeQG88EqZIhS6Pxbxcc57gtwthmjD1nDDQzs6emL6x+yZTpX3VxPPnB3j6+KFAIMSEq5WahC3zQBlPLYHVOLmxmPBauPPqK3jr7qsy5TRbtBs4he0zhajIlS0sNgyxOMxYWhSnLFY0kmKR483DTpfXwMwaIRFnWxDFnJVKFWEwsVCy6MgSUIQpLHBRiAwLk0Q9aqZY/BqmBns0gjUawF1MoSRisktC3IRjh8jnSoKNe56C2tqWiOSI+xNa4vXL38GmhR26MFyWS8ROpyMFlwWAS3RCJgID+aEsXkUpykQyDzBSCZgJQzpsOlmysJLSGVnSQmAVwcBVVQ4GipVYbPl+COOFNYYLUR4UhNJEzbqUqIuEP3LdjNwKl1mZy65dPMIldi9idEVFLZSJgQeg5GguHFxenuNPf/xDWJO5XLNckr/1hS+gXChiYbtQgzkMM4CqelDolTMJMHMVqJopgRkUPQlHnu8RFbk27XdnAtc9O3iCyXggB/7LniqfY678HBFRVHB/XvcdHW4v4+yrKkz477O/I7sYXj1R3umLwKNIsPSycpWQnFg8CHNoicYvXSBXfy/2D/7efx6+/yefolIqIl9ign0ZmXwRSsnH//UHvwun5+HwUUfM5W+9sY5kKQ57ZsDtDaFtajAKIXqHA6TcJLKFFBr7t5Aup3F22YTL7XxMw2TYxlyZo3fmiZl8fbMMa8LirmFhBahuJqBuJRFaAVrnI1x1L/DaF27DGk6xvrMBNxfC9AMU1RyKShF5JS2dO0ffR80W3MCBGozFNc2Zqjg96qJ1NUSjUMfp6XPxb7l75y5yaXb+KTx68gh/6df/BfzZn72LUjGPbL2ER/ceILCocgzkJtGMqLsgJ7x11UF9bR3f+bV/Hlu7u6wRwuO2plP88R9+F5/89EPh6mbTKVy/todZOINeWyBfi0dK0XMbKS0r5lE5o4h+u4ckFYyBj+ZVFNCQT1MJyPE5xLA/QCmbx+OnBzg8fC4/R9iA8EK+mBP1pSQDeQ4q+2UkigZcX0VGW4cRJHB5ykOMvtcB8oUcDL0kPhe1NUaFWcikqxKhx0ObTpTkJXMxzZuRWChH4DrpX/4CCQpZ/AWuhKM/BIsEJfRM/6EQie/BbDKBY82EDvbFX3oHnjaDPzcxbbsYdc/F3bBY25JiXc/GYI/OJXKNMIyZKSGMlzC1yWyibNxFY21DggyYITkbWXKTk2pIKISSeBpurW9uCb2R2P7De/dw69Z1pFMJzG1LDLUIz0jYymUTp+eXAlPRZCxB3/5cCv/cN38RuZSO+w8f4snJJTrjOUqlHPa3ttkMI55WBKvmcp8FSiIXA3LcDcGopxNLLHd5sOVzacGd6d5IuOOydSXOl4Q4xHskjFwGxdN7mebO/7YFv44jbWrQlRiG/Q5cdyIWxnM4MFI5pJNlsU6Q5kyJo1heExYRPcHZGfPv84vLWhb11QKT8BA/Ky53+cXfzYmGwdmEWihgSiQp69fhOh78GDtbTTr81djPEAhOHlHHGJPGTHY8FBdx8bpYyL3CKW4lLFr5tRCm4YEnh9qSvcJiLoEnSyhFBEOGKUVqVWhXXuwRaLVijHAvYOH999/D/Qf35GcZFH/3jTewsbEJnxRO5tsmmfxkC3Sl6Wn0h65g6LQ14L6Ojx1ZBjDyL+LSRzBGlMNKWu7x80MRbvExSNFcwT4R7P15if7LKs3PWuZl0V/5oUdYzguISXrxpZOiHG7L186tvrhQLvcHL//c6vPg+x59GC/ERfw5EgboZSRui//wf/0vQngmtva3YCRT6J21cHZ+iiv3OUaTNrwpMOvFMbd9aOk41GyAMcfPeQJ+2kV5KwFvPoE6j6OcWxOcbzEb4vS4JZL/L3/5y7C9Ho77z3FxbyoQxsbNnHQYsXEUXde43oCDKJ0kgI5ELo7rN/eheDEMuawqZBEP50J1HB/1cWPjOpJVmlWpGIVAOqHBnXWRMk0o4xDPH57i/U+fYjJwJEB5b28fe7t7+OSjDyXp5O2338Da+hqUuIkf/fhPceMLr6OQzeLhex9LDBvhF+La9MEWpkezJayIb3/nV3D/3n3osZjQNpkJKtx0x5U/aQWwsdHAs+MjbL1dQWZdx+DEwrP3m7h9/S72r93GYDrA45N7GEz7GPcc/Mo3v42cqeH0+ACJVF6iwbgyevb0KTrdqcS50U2REnYaL/GiHPRHOLlowciY2L5dRrleRSG3j0ZpL1oOP3mKhT9FIqMhn68ikcggiDH8m5ziFJJmWZbAvCGrtbp0k7x1jo+eY22tIYIe2tsKQ4EM9ix50ORTL4QS9+DBA9y7d0+419PhUAKuOU3wwqts1lDbTiFQBrg8slDJ7aBcKEmociGfhdU7gtU9Fp44ccxEuoCJayKm5aCQshkLhRo4m08jEy0vkOcjyz7JxPRRKpckPJpQEZWo9D4nN52fFxfJtJJIJIhzx4TyWF/bkNF6OOjDmY5Fxp/NFUQByhwAWiYwzYgj93qNoRIa6rt1ST7KxnOyJOeNR7YWCwEDSbhQJCZOiInL0XKlgu3tbVkaN69a6HZ6kXNgnMZiCymE7GA5+pOhxINzQfhHBZSFK4IuxkAm03HEyRoKbJIgoWs5aTK4X6FNru1S1GaiXqvLIcLPiEWHPHGyUwjz0H5hxG5zGVYh3ise7RhYhLk0DmBTjauQ5JAU6wdCHtQisLvntcD3WTxijChMgo/NAswCzZ+VQ4ZdtCTSR97rhDGickM2ig+fhxi1FJIAFBXnl3F0QjxccEcQX+SXIvTFZbzbqpDx97Dj//DDn+L9n/5ErocvfenL4kpJ1aozm0R2C2FfnEBpWjceLzCeeVEY+hL2WClPBf9fThsyOdBvh8/XC9DttPH40X10uy1hIMnuYOmN/nJRjzD3Fy6HL0Mwke1v1IVHqUYR8+czt8bl96PXSuFY5KwY5YsuPVn42MskJHl/lvAL339eV8JOonZE1wUG4/XFf4/9zn/718N0LYFR0EJ/OIA/XSCp5aEaKobDCyT1DLpnEzFNcjwd6bICR+sjIAVL6HtFeDELkyFl5x40N47dRgWBFcfDBxcwcim88uYGWuNjHP3gHL1wgTe/uEN7dFi2hVQ+jXHPRrleQHvcweXJEG99401U1yu49+OPcefubQQJWhGEsJw5mo/OYHgacutl4WfPvFCWOB7ZILQe1dLQFz7+5Ac/xXgUwvIn2NrcFGOpZqsltq7M4dxYr+OVm6/hvfffE5ybYdLdkws4liPmSlwSESvlTdEfsSisi4Ly5PgU7auW2AisFHq6SrpXSk52FrbzbhNrd8vQqyrCvoLTDy/wjW98C0PLwtWwhdB0sLZdx6hrw+nbUH1ihHEkklk5oZsXZ3hynyMgue+qjJvs4quVolBD777xJv7P3/t9aJkk1nZLIs+vlW4jHjNw8vw5zs9OoOgOsgWGUGSRTAfo9poo5nZRKtaFnx0LVZTKFWHCRFLpMZ4+fiQeKPvXXhFsnRMQY8IkTKJHn3hIF3h52cIPfvBDtFtRMYsroST+0P+F8IzjDbG2RzpdBYXcLoqZmuRkMgD66vATDFuPxW6WzBpmYmrpBuJmBZa7EMMuFlLinfwZsiV4s7ELJKba6XZkLCXsIv4hMUUKOCEhXotceNOEqnPVwaAfwR7Xb16X5CNqD64uz8A0pYUfw8RykOLUlkmKQyJJJbqewPrmOpQ0qYQ+8mZRuOQ64R+fuPRA+O7JVFI+a+6NyEVfxbmR981FM7+4PJZAdSoomdvgRa6XhJBEXKPGyIAVvxEyXoaTHsI44Stfpk6mFiUMMjcIg0ThwAy1SCazMqWw0yPrh3+y4Eqy02gstD4WOun2lsZafD4swpbtwvfI/FiIbw0PPpUir9XovxT9EBLiZ7A6DFjY+Xh83uJHTrvcZTfKoswJgAtTFnQ5vJZZoRGmv2SPLJkgfFzhmy992tldrrpdUY0uC5kciKR5BgFaVy388E9/IO/53bt3xcOerDt27q41QjzmIuYNxPbCCwx0+rRIJo00cnSU37icEFY4fXRwRE0lyQbiuhgwiHqIhw8/FTsOvs6fsVX5Z9aVLzzKo/8VMXQij/jVIcX9QZQI9UIpK/44ZEQtJwUeoCzqEZbOaSKCm/h82Ujx+xJCIgd1ZL3AxyAjT6438vz/3d/8Tpje1CIzrZguGF7naiSmTuxI1jYa0cKzPcDRE3YmXSRqHjK7RKlzCHwTge7AXnQxuhqjEM9wCEDSz+Lpk3N0hl3U90to3CgifG7jWaeNzdt1WO05EI+Jf8miG0Ld0THqz3Dx8Ap3f/kmMvUU7v/wAe7eek243046hO3NMGj3MTzvCZZcSZNHbAC5JFzLweRigLVEBl994w7OTlr46UdPMLQnaDRqclGRl06urWtNRWZ++7XX5EL83vvvShxbOZmVJWRkQhQI5sabcTa3UKPKsNWJBCf0RTdECI75xEKcy71cQbIu2RUPwwmyO0nkGmW4LR9BT0Gx1sCDZ49hpBR46gzQaW86wnzkIpcoY6O2i3wlD9930L1sw+rZaJ92Zek8nkdKuHq5KM/9N//Kv44/+Cf/BGFSQaako1raQTGzj2SSARDETBnvMYPlTDHotWHbYyzmVCZGQQ8cS4nfcjG6vrkpF4OEBZydIJnOiIcLJeLsYshzZkF99PAx8tkcdnd3YN9xyaMAACAASURBVM0dfPrpfVy1Wjg6fCbxcnGDF2eATNIUTnq5Xsf2jTUUq1UktQKSek7e19nVIU6fvI/JdCDPM5evwkyvwfIominJe9vvDoStwn2CDMR+FEfG4jKZ0hLBQ2ONZmtR9B29eQgB0Np2jcZdZlKCPNrNptwMr752Wwr6owcP5eCipSzdIe/euRMFKZuRwIwcZxZxdsphwkOpUEEqlqG5rkTSETfmQjGfzwl+zf2GM19I8AjFKoKBLs2veBgSk2YRnYqvSoRl8/fzMcga4/tG62F2guIOS+FOzEUY97CAiyDUkM3UEAtUoTfyIGAmaqVUwZ27d4V6SGx8pSRm18ZFaKvVks+ChZbJS+JLTpfFgMZexLdD4aWvKItU4hLOE/90QDpuagd4+IjYSWcwtCdLchYmsaZdSvRJRI9i5iCBF9H/i9ge8l4sY+1WHfiqU4+Un5oUJKEy8jFWu0jSNpd0QcI2fD0PHz6QLv2VV65jf39HdkQhOfXcZS0mUEPCQQuoWga9gYPRlHYGkQf78ulIV7uyA4583iObAeLXXJSuBFN8s0jNPTh4gqPDpwJjLUv158OGlkzFqCOP3uPIr2uZFSr7k+hFEVZaHfBk0/B58D3i9cv3eWVu9gKzf8FR53sqPP2Xv6hfkz1UfKmy5bI7jthv/sbbIfK+mOjryKK4bYpoSJ0bGI1miBkuYNGVLMCk78E0XeQ3s9i7vo2Tp1P4nolQXyDUh3BIr3MyckNnQi4qYuJxYYcW0tdSeHv9Nh4/PwDKIcZXNmCb6Jy1odEnYieFpF7E0adHeOuXbkNJxtE8aaJMf4pFGqlrNCoiNdDF4LyHUWeIaw0mxhQxMOai6hse9zHvTPD6/i7euPUqvvfj96AZaSSSOtqdtkTUjUZTaIzq0lW8cp085xy+//574ly322hIego70tFkLvRFXpXECYknssMiV5e4qBfjzWXLUoXURC7JaLKVKifh5WdQUx6KpSomJ3Mk3SzMdEm6e7pDpmoawqQFHqx5fQ2jSx+z7lgOxnTeROgq0LwEypkqnj09wgf3yVVPYG9zA/HQxZtfuIOBa6E17SBdyKCY2oEWL0hKPC0uhedtNdHvXeL8eQvj3hgq505fxXQa8dpZrEnb4xTCgsBixSLFWLa1rR3xY+dNv7e7E12s5FO7rlw0ZHJMqR6MxfDk0QM8ePipLBcThg6HMW/uAvlqCbXNGsrVIorZEnS9IJ3O8OwRLp59AGs+FtOPdKqAuFHDWWssVEEeINbUEsEIA6or1YYssIihsyuhayMLPbs6FsliviBpWw8ePhA3TXLKq42GCF6ePX4seHq5WsX6xoY8DtWdzCYlNHHj5k3piGr1GtKZiKHT73SkoPqmi0q5hrRSkMmH7w2Xvyx+qhbDcNSTzopRflQhE84w9IQwWKhzYBh0hBlH/iNimUvlIwU4IacPdn40iYr+iS0WUAlRBHPYmMOLB9ATGZSLW3DndFacymMocR31ag3buzuirWBSEUVWhD5YkBgGwqLOxyckQx8a+b3SzSlwPZpoxUSAIwHVZHGEZFOlsPAiumOkVo7MuVhwRBm8lPdL3ukSDhAvGC0SCvEfPr8XgqMoG1S8XUQx9UL2z7rEn+djrbjpK3w7Kmi09Y0O0NPTUxF9kUa5sbEuBzAnG/roxmIaOAtQ4h8LeFAnxFCw3XdgOaQucrZaerAsD5DIuZEHyfJ3L3ca0QRDRk9UvAVa8jxcnB3i6ZOnGI1Hy0L9IgaOUE00Sa6YMFFn/TJTZfVaV3CTeNGI+GnlKBn18QKPfc5e96WC/ll60erQiBTGvB9WsI08Z040//5/9vXQXfQlVisW5JDMx5AuxWAEGYy5TbaHcGwfIdkXKR1Z00QYJJBQY+i1Z0hrFIok0XNbmNoD2H0X65U9ETUsrDjfJUwWPfTQwd1rX4SrDzF0+hidOxidBmj3W9jZW8NsYGPr1R1cnrXw6p1rOH9+KXghR3d1osLXdNQ2S7B0G9PxHONWH8VFXhSMw9QcnasWrp704HZocjXAzVf28Prrr4p46MnjJzIGcznGcFxyfyvFAuq1PArpAk4vW9K1JFSOPICvAOM5t/hRQjn9u5n+Q5YGhS5k7gh+T/qi7cOdkaa1QBh3karmoTZ0mFkfGSOD/tMJ9ImBuaMIPc0ox2A2Ysjlc5hR1DO2kQmKGF6MMZmPkNrQoCXjmF14yKh1LNwQC4YmWFOUqrRZsJExDbzxzXfw44cfo17bhefHocdTKOc2JMfS9i0Mx13MhhMM20N4VigOf91+GwtOKWZSsi4NyYjkti0OzWCa1AL7+7eRyZdEEUo/khuv3FgyP2IS+Ub6YqlUwnOGMGey0mVymcTiSiiK1FN2y1ywb+5soUC+fDYDU0vB6k8x7Bxi0nsMh3Q6hDDTKcwsFScXQwQc/el85y9kx0IqXancgOcxmCFEsVxEJpuSpR6ZKEyb2dvehx9TRPHrWZEFwdrWNvb2r0nS0POjI/QHA2xt7kRwkG3j8uJMPGnS6ZwcGMS/uUBuNVtS4OLZAFd2ExvlHWQWeSzsBTST/ub0Hk+Km+ciGEvRmY6iDpKFiJbSCpPi+RqWxZKWtJw2GHYuRYIQDGmAtD1YyuBZ2OG58N05mG5ueVMJiUlna7LAtieW5I3ShiFNn/ZyAbXqhjDC6L6Yz6elKDNk5eL8TJTNLE4sXoTUyA6SrlGJRT7lridBJWQ5ie7B9YQJQlorC13UVUeOhuy+PTsq/vxvdupkf0mKUAziLS8QChXBjhNh5hI/xwVlRLvjAbDyQl8VuJUSNToMIgXpymKXjYKI/w4ORffAxX6jUY8OGsInfC5sUGhWp/gw4zbgjWDk6rDmwHjqwyF9hyOCFE76BL2I1ZOJRjdkZyC7gSVVV2IS7cjtUgovD12PIqQWHj5+gF63I9YSUf5ntOCN7NfJ2okokRGjKdIorXBv2UksF5orSb8U9NVI8hJL5mf9YFZo1WeMmeXfY5fPJ7Hyqo+W3gFi/+Hf+EroWGPEkYFi5YSwr1UoZU8hlrIRXwRwxz4WwxgWE+DypIPBZI6tagMb61sYdPsYzfrQKwqMdAz+zEKtsIdW7xL9/gKKo6CymcXF7ABlMmgaScR0BbMm8PH3H4pnOtV7k8sZNu9WkSkXhMnw4Z8+QH9k4c2vbcHguOia2N7ZQnvehZY0pGh3HvexdW0Xtet1MZw6/ugSmk2T/okoKX/jX/p17Oxs4Oz5mRhgtVptcbQjl5mUu41qDvvX9oWb+9MP7mHqLHDZbiFfSMuFyoWWYsSQrySwc60Bw+QSibanORiqgW5/IKpPt7OAzWVmboGwZkOv5ZDP6MihgPHBDANaJlgeMmYORkbDtTf20bvqot09hZHzRVh1+WQCd+Yita0ht5WAP1Jx+skA1tjD5kZVLmwZIUP6dzfwjV//Kg4uj5BIFdDunsGzFZRSDYThELFYGoZWxcKxcXl6imF3LG58jjsSGhs56ryhKLUnfpowc9CNaEG2sXMNyXwWZ2dXcJwZ3rjzOsbjuRhtOS79YBLCeabHCm9e+rvkmfU5pwrPw3Q8QfPyMioOhoY8CzpdA+2JcK09JswPDmFPupE6Nk1jtCmOTvuo1DaQK2QkCo8LUIpfyAXf2rmGuMZQZAgMGFMCDEZ9sUoghrx97ZocAP3mleDC1bU1XL9xU6AGZsQ2L1sCNfF5E//tdfjaIil4tb6GcrmMuMZixcW/gpZ1hpEzRNmoY9EOkM/mUahQtMMuijYSTQwmTSixBJJaRqAVvhd0o2SwBR83lYnUltQNCHNI4Avi6VyMasL8YQFhw0CXRnrBe+4UihpNf4oOmIkcgtAUJ85gEcNgPJH824113nu72NjYgxf4SCV1JBOEmTo4OzvDwouKuWC2lDbRV0db2s/GouxPwdZVLksDmVwYrMHFO4sTGUiRd0rkcuhSILVc6vH7hL8IGfBeYNcvh4AcDC9sAaSwBSv7gCjEQtwY6UAp3Tn/XiQujKCKCFPnn7Tg5ev48IOPRDG9s80pkYvWKECZ7xv3GGosQMqIIWUyLMTFyNEwnXFpq8GTJWJUXJmBsHQykEOJr4nvF/cgUUGPoBHCTkIzDVe7Dh6yZMS46PU7ePz4ITrdKzms5TUwfENcIBWxFOAeQszIiH2vdgdL2ufPExWtFqYvuzh+zjfmsxzTqPPnvf/ZglagHX4/+pN7EcHv/8u/+82wc9JBvxnAvVKFpjVRHEyDGSrbadQ26kjqBqzODKPzKWJTDYuxi+5givX1LYynAyzicygFDYmiCc+doIo1JDMKupMRAieEmvDg6SEKqRyQnsEjXjbLwWrOhIp2dNBENmZi69UqCjfr6J2P8fBHT+Ui+Bf/5a/j7PS5KPzq5XW0rQH0rAbbH2PUmmKhEiO9jscfP8PzD1rIKgksAgtf/sWv4ap5iY16QwIGjg6eSxFKmknBctnRZCtlFOpZbG/W8PTZI3zw7B70TBzXru0gWy5Ag464q2ByNYDh879MjIdTzEIXOXZ76iKScjsqnNgM48QEQUlBOp9Fhv4pYRWtexQU2fBiEPiCBlCX7QscHxxjoTgocReha2g/7WDSc5DYSEIpeVAtBZiYePboEPFYQoQ0TBtywgCZRhr7rzZEDZnI1aFoDkaDFjKxOiYdD54bwkyZqNY2hR1hagl0u12cnD0RX3AuSknJI34b+IoYjhlJ+mbP0Nhcw8bODeTS60gnybm38d5PfoJbt26LVwovZC7+6vWaMCUIOXE05k3Njp22sLzh2CGSQsgCMJmOsQj7aJ4dYN6eo14w4bodLBZ0R8yJfW+zbaG2viOtzenJkUxMm9t7QtG8aF6K8jX0dVx7ZR8LbyquibSCINsjVKPOcaO+jnK5Kt7ijH5rX13J6ybMQQUwl7+EThybascQZ6cnuPPG69JAkNNP2925McSTzidQFnE0jB0sxoGYt/FGo/cP6YDnraeIxX0EbgKFTBFra3WhfVJif35+iW6nK4pLQkq2M8eCCy127my3VEXgA1IOechE1DXAmgwQCx3xglmErnSP0XJVR9oo4vj5iShIfUXF3t4WEmYKO7vXo9zSuCIah05nINMC33sWGr537Nw4EbAAZ7NZcaa3GWelxGQXEhlssQPnEleTz46TaER/pIUAm4gXQhZBx5csEX7mKwMvSYia02CMLI2ImsffvaIoRjL6COKJfFu4yGUy1Qu/FzH2UhRMZkO55hqNDbxy7XrEG6duha/FWyYkKSGS6gIZk49L/3wFvSkXhcT4V7ZnnjTpwjhZdsOr5873R5ozkzz+CPdemYetaIZiSUDPd9IvAx+9Xhsff0IREhfo1BREIirp0pdWBZK0xX2dHOCR2vRlmuHPduCRsjRaxq6+ooZdZpoIRuHjcyISQdLy55YGX/x+5IUTLZ5jf+N3vhZqnoKz8xnmExWzkQteRwq7p2qI4noFiTSLpIu5P4c3DJGe5MVvORnPiafCafMESBlASkV1I4dSSPe3HNqjEQb9AZT4FNliCUnFhJMeIEgA3iCJsB+idTHEfATUcwkx0ird3cLZoxYu7j1HPObh3/o3/xW89959lK5nkE5kcTUdIUyBxgPQOebm80K7mrXnuLo/hNXt49qtLSiGicf3H+GtV28ilTIxGA9w1m9BTelwY5G0nmrGXCaHXCqJpBmXG2Yy57ZcgWaFqJXr8OaeuCN6IsawocTiqORoZZrE1Lcwn1lQZ57YGkyzNlKlJMpZTiEeNLOOZNhAVclBC2I4ap6g3bzCbDjDdEBxTYjyZhYebDEqKxbX0POnGLl9nH5ygut7NzGa9HDypC00uVdf2UffaaO56OLtu3exV9sTIZViWggXSQzOdah+tGDL5orIFwsoFIsisiBvuT/o4ujoGeb0brFYnGzU13dQXtMxV7rw4xDMu5BeRy6xCzPOVPaI36qp+tKcyZfph4HB0c2oCXTC7kxMl5YmRVwZE3oZj4c4OX4Oa9HGdNrCouNiu16A6/cFG86lC4gZSVz1Xbh+tKCSYOt0DrFYHIVyUfjcdEoUsZRpYDDoYDafS8YnF3iN9YbQBOeWgzt33sT6xqbcbBRGPXnyVLJHSRVkZ8n7gpa4/d5QKIO6HpPiqcZpxhXHuf8U7eAcWbuIWmwbcZWwVCixeguHr72P9vCpdI7jLomFGlKZlIh9iiWqNiH+P/yH3Hd2/kzFWTheRJ+TezKCJORGV2IYTwYIfRvwXeGgx+KEBzQ4ro9ioQ5rbMOeDZAvZtAZ2GKNQciOdNRytRY5HCpxScBiUMlwNJJDrFAqCSZMhgR91gkziM+4CME0WTizW5d0KYrJikWZdPj8WCg4WZC5RVK2wApkUnCRuQx2pukdfWdWS0EWMXb7q0UoD4vVMnRlwCVQFG1xVz7nmh4tW6U7hxxyH330vqhhb9y8hWwmv5TqkyrpwHc8zJgv61vImT4qWWa2quiObXRGnApID4wKLUkLq+WsGCEuLQdWSlVZjC7VsasIvwg2ifQC0QI1amKIe3OqG42H+PDDD8StlF4yckAQspF8WPrzRFTN6PcvC/Of66MemXrJj33OnDE68CK644r/zqofuVW+/CVUUpmGVh36f/XrYTK/QNcZ4uxkAs8mc8CD4gK1jRy0eBKOZcNIQbpwj6cSLRN6CxTUIvRFHPaY8l8FE3cMs6Aibhqo5Eu46DbFVCmX0qCoCYzbI+RvaYjlfMQmGcxPQlwcDqCGJjYbSTHzsbJArz3H+HIkdK5f+4vfwB/8v/8fqrsVYaZ03AkcI4DGEInAkZSS7tCCttDQfjKAbzto7NfQHg4Fd/zml95GbzKEFbqCjbNbCic24vys7RDBPFKx5fMJydp8991PMHNC7F+rAaomqTiUoXP502leicKT3tmRvV+Ep7HoX7ltKNU4aqkSFNeFUdKRrmxgMVUR9wMc3X8Gw+UFRC4vvWA8WaqmihrMXBzOzMZi7st0ZBbjOPzpGfQgi8ZWCVftLpqtPuqlHDKNONSahkSYwJ2NV3F+1oSRTSGRKEPzKwI7MEleN3Up6uw6OQpeu34d9x/cR76UwnDUxHjUx8LRoSop6OkZ9IIFNaEimcqgaG4hp+9IxByDJtjRGZouEAaLH69PLqDISGF3x86UYzK7MY73LDDsQp8fUr35SCalmd2HmVBg90Z49doa33yBIZh0rybyOLkcIlASshSl4Il0TXaMvNG4nGcBKJaymE2GwoJhJN7OtT2JERTvnn4fZxdXqJTrwgCp1ioieprPLbkJ2ImxqPN+4IRBmHfQ70E36FdCoycVgW6jFTvATB2j7G4gtyDMxphAcsOZ5jTEdD7AZeeRLBHHPQ+qHxNqHNlBFPfki0VMp5ZAUYQYiHXyYGNtidFaRGX8myKeOozG42dFymJAZSjT6/mDKkSAl8tXkDTyaJ2cQAmHKFcKGIwDxAzuPwyYqbS4frL4CbfcWSCXjRwk21dtodly8cjPjWwt8VshpOAzHpIJRSwGofDpZ46DSrUsBX3F6qDCl/J4QuECE9GbRST8KyVnxCKJ6KMRvTCCXph2RovdKEf0Z/9kAWLRE4dGsjWkqEbURS5Bnx8f4q233kI+Ry8h/TMxErt0ej8xl9VfTJE1fBQypjQCrb6FIcVpMk1EkwDf36haRvSTVYGNcP2IkikUwyU9M2K+rKiGZMSQQWSKx3wkuuIkE0ij8OzZUzQvLmCRAky+gShjVylLkV3Bqvb+eV356qlJl76Ufr4QU0XL0ugxlqHVQQQJRX9vuZ9YeuyszozYb/31fyPMNHzYZhvHz7uYjzTE0vRtyCALFYNONCKpcRcKVWkpFUY+hK2pMBcKVFdDMFNgegbsyQwuFvAMBSk6FJkhRtZEYtUuzpsyjm9/qYow6SC1qGJ+EEf7lE5+E1zbaYhkdxw66M3mYtW7UV3DV75yC7//+3+ETKqIRrWIISz4GQWpYg4ZxZcghZnjo5YrIh3kxdXOSwJqIgWdY+6cnhtDuBx7GUDhBPBGc2j0yaAqzo9Bp2gjbUATq1APz88vRPrfGU5weEYTqiLeev0WqmSHQMFHj4/lJqxVcigW8uhPxpjHJzDLcaT1HOyBg9JeA4VqFSfPTmCmdQx7E+i2Ai/g8yAH2sLBwYnAA1s3N2HG45j3JrBVB3olxOjMA0ZZjGZtVHaKmJAeN+xBS4aoX9vA5WET7+zdRSqeBBIKytUdTPsGeq1mFE1HU7JsTjo0yx6LpXG735UJKpVXxflxNvKxsAAvmCBfC5CtGNDUHAx/HWZQgKExNScHL6BZV8RooIc4l1O8+OnpTvx8MpnIxU7/FPFCjynisfKTH/0ZTo+PxNNlPO4JbhkPA9QrcaTiIVzLQpKYuJ5Bb0K1ooHL5iUKpaokLJFGxy6QhYcwSSKpSdFjZKAcPLUqNNNAUjcRN0xYnod0KiucdEbVcXp89uyZaAQq5arcCCzwhAK4/GL0G/cCTBNa+C5myhWGehM+xW7BHiraHgrFkhwG0n05C1xcPcf51VNMRg7syQJM+6KDIQskRS0MWODvI9xBiiJhHzJgEroulERF84V7gYUizCwmQC1oGa1Skk/bXV847bKwLTdwcdbEpHeJSp5spDja/QkCLYmYqgrllJ9PJpsXvJoH1WxmYZ2xigzsJi6eyUQ4OBkcxHWl61NlKcpSS1olC3pMi0sAtwRnOOSqR2IxUh15T0T5osTiNTkkpHtc8rgjZ8YXXHNvWdBlGSoWuxGfXBapUX16IcFfwhn8Nt8v+gZx6c78XhZzdvkyESypkYHnwnMtKFwcB3Op1dYihskcsIMoMIQTBqex1VQQLalf9LUr4ZJY+S4fd8WL52S34sTTPpm2CHzeETyTkMmPeDbfp9PjYxwcHkgaFmmlAr+sDrGlH/rPslmi109uzmcczc/ej8+EsZ85TX7uSX/uNax8cyKWzfK95wT4H/87vxQ2NtaQ3LBwenmB07MJMuUEUloR9niGScvBYDhBoZ6GYXAbrWMRAKmtAlKJGBYxnrYKVCvAuNlDvz9DsVJFmlzLdBxzjEQQwQuJNMb0jg9fXyDvrSPRreP542MMpl1sre0AxgIX51eYxR1YloOt3Bq++fW38Xf+h99FfXcNtUIBWjEBJ2VDyZhQFxwvFzBSJrbKJdQSddhTH6edNpqXXdijMSyb7nc+fNtCNp0Ul0LSELkJpVXqiOZWGmXUlJdPYRoKXtndEIVkvztFq9WX7iSR1kX8xGJWq6zJUs4Zs6sEHjTPkNvkzZyE5qtwxyFiFROltRp0l8c3YPVcjJs0VFpA8zT48QBHZ6cwswmoBRX2eI4a/VMCB0HcgjZLo38xx8huYuvaJqyA4p+BjGhmsgh74ONafRuv3XoNnh5HJr+Gi6MRDp/cgzW2xHYsny9Ih+i6M7HxT+byKDaSiKcCwSQdp4fZdAhDLyCdz0lOZiZRBaw49MCUIWRtd09MoriAymZYqMzIGAlRmDAhkE6XuHxSikmxXEU6k8XBkydoty5F7Xly8gzTURflYsQdj8d6yCgR55v8dfqfX3amGFv0sA+wtr6JzZ0b8BhtR9poQhOu93g4gknKosrR30SuWpMQDYZrl2o1rO3tIZPOIJWgKCpi8JB1I9Q8TheGKQIpThn0U6FHixxGosqcoRs8x0TpQQkN7CRfw7XGm6LN4GOQu87C2Ruc4/TyELYFtBnJNyB1N0AyQ3OsMrZ39wXq4u8my4Ze5BStUIXaH7cwtbpAEMOCTbvN5SM1HLZAQcRAWITpUVMtVkTEdf/+xwjcCeqFikAqzf4lpnMgmcmJ1W6Jnj5JFm0DnXZHnDG3d3ZFSEc4hcZcFN6xGnCaoiMki4yERNMllPAHfy4WCs2RcNeqmNN8LkpGYlMXyF6C9zLvhxXlUGiH3JsssV5izrI4Fax7iesuoaUV3fHlWhZRIx35HFjMWaDonMhg8UhzGnXQn9EBlQCqP4Nv9UX1HaomxnMfzkLBIoiLY6cwpaSCR3sLWleIdcKyG191zCtPmUh0FP0eFmxOl5F3u4K5xakp8pWhloH/T4tHBZkH39VVE+cX5yKyY+f+oqAvDcs+R09cHSovDraX4ZNIUbv041oZcC29b6IuPcLjV2pcHrL8EqrochKK/dX/4FvhZmUNSs7FOD7D1bAvuFkqUcUbO6/h0cf3cT4cYeINsdFIidfKxRFxPgdf+tqbQDUaORmGy/HRfjaU015d0K0vhmxdRapsAIqGn/zpp3jljSKUlI5UrIrwKoPh5VTCCNbrdZyfnGE0pDvhDFvb60jGAnzlna/gt/+7/wPb21RJJnDj9jashItxwsOo2YZjmcgR3khlcat4DekgjX/0h9/Fk4MD9Hgzy0ZeRaWQxp2tTWQzCYy9OXKpFGCQMObCgY+BNULzrI9Ry8KrN9axu95Av+OidTmGkVShmFy2EOty8OZrb2OBhQTrXnVP5H1LFCtIYip2BefHY2TXc9i6sYO1/Dr6rRFOjps4evgYOS2Fta0GULTRGffgKw6ylRwWEx+ZhIpBbyIiqeGVLVDW2kYBvg4ka2RoxOBYPhKqisnFFLOBj2/98q+itrsJP6bj/GCAex++Kx4m3LStb6zJjdLrNwXnTafL4lE/nXNJ6SJRGEBLzVEo7GM+KiC0dQnN5l4gadBqoCw8dfpME64gdFCpEn7SBTPnqMyFKDf8ZAhwzKdBGUdUZnLywiP9kTFhZFLRuKpYKuPq5D56Jw+E3cFKRo+VwWiGgeXDgYZyfQO5yibK2QycPvM6u9CzBdiWI4/D4spDpr6+gVQ2A91ISEwg032uX78pGDqFIVwCkpfNjFM+XzIaBlJgyRqhZ3kowdRQfIxiF2jND2CHNjRFx5f3fg313E3xKCeN0iCfPKahb51KhGEmWRfjssuTM+nOOJ0Q1iqWy8tQB+KagfC9nQVD0Vs4PLwPez6GppgCZ02GkXumqv3SawAAIABJREFUGxIK8gGXozeQzZahKobcpE8efQh4Fqr5dTE5G0/HYnPMiMSQVgGpPBprazJRE+M9eHoki8zX794R8RQLLY3XWIRlJ0vcWzrqUBaJsmjkZIBIcSjsmKXBFzF0iqIIHYkPDW0GlvAED3ISAngwrHjdEU2QGHnE4ebugwVbMPYlP3sl7RdXz+Vz4SRA2iktktc31pErFpHQTDkEpctGPGLlxH1osTlUb47poBuFPWu0Q1Dh0LPlJXhnqbuXA43PX+TyQo2M7G2jiSIWmV299Nw4hXChzYOO13yEY0fwDPcHK4GQFFIK0TxflqSnJ8cCLYrOQJwTl0Zbq1ShVd7FS06JgunzIFkZuL20uF3RGyMmC/H56PV99v2XKYtkM60w9P/6r/1GWFtPY6D0wahl8laD+RT9qxG+9uWvon3RwVmvBVfvgRqF06cjeOMYKkoFqVIK8+QCeklHmNDkJtPnKj746BM0cjUYaohCVUMyrwjuPu46SG4qsGMukosM1t0NdB62sNaoS/r64dMLnJ21YOvA9p0dtK8O8fUvfhP/zW/9b3jlzg2h7bzz9nUo+Ri6yhjuqC+d+M3GTUxHNjJqDl9+8yv4o3/6XfzZh+9LIZq1J+JkSHXZza2GROrNidstQuRJf3RsNN1TlK9rmI8XcDpppPQiUnkGdzqYDKnk8qCrGkIvJrS9KTvCQgp6zoRRVqHk4siVNjDqnUOd+3j2rIPqTgU713ZRSZZlOz4nJfKwjcHpDO3RBW5+tYqpY0f4fDKJUd+FN58BrgdNCTAZWRIWwRtqoZNr5qJ90MbGzg7W9qrCL/edBN55+5dR3azCdWaY94A/+sPvYmLNUKoVcYcHj+PiyZP7Yg+aL5YkJYcrAG5OE2kV2XISyUwZxcw29Jgp/t6BH0OlRHUt0FirR0yVyUy6QFK9eANfnJ7JhWamkgKN8MJjR2dNJjg7OZHFEi9q4uFh6AlFslgqolgqYXh5hE9/9F0ELJT03abJ1kJFqlCDksxDM1OoJlXERxcI5kPEs0W8++AYhdom2p2uTAY8VAgtrG2si4ydTJm9/RtCveS1ffPmDeE1k/8tknnPE5M2dll8jeyaGbl3QZsEzYeXG2HgnkveqRam8IXtb6OWvSa+LiJkDwOohonj1n1hghWym1GQxtyRg06oewyoTiaFeSLLMnKzeQ3Nevj03nvo9trQFRPZVAGz8Uzgn7kzEmYLFb6hp6KY5/vtQ5GAaQ8nx48EiigW68IaEpuB+QyKnkKxXsfYcrCxWcXmxpbYFjAQ4+L8Um5+snNsOxLKkFFC/Jyfpc4gkIjaIZADp4KJ5crnKwWMYzzNtZzotRGWiRZvkdScXSSvAaqqCYtEJlu0Hohk6/ySztgL5LOSJemyIPH/8/PgDoD/TiydDcGjR4/kv7e3d6BoJOjSnXHpia5QVcn9A034SH0dI/BshIqJmavBoU7BjSiR0uWKajOCK8TFcbU0XFL9XuDQq8VjTA4X7gfkeSHi6/NAlgOMOxTCTHI4RBa2PPhIkRWBWAgJHKGxF7NZo8V3VKij5SanhpXgaPk7l1OBpDa9rAJd8tp5yUWc9s8bgq1oiysx12rJLN7QPCD+97/1n4SuNkKYjaE1miEe82GN+xiN6GimIpHJQDMngObjsj2BN4mhc8RTMoZYEMdwOMfWa3UUt4jrpRAYKhZzF4NmHyldQ7lMY3kLgRsirecRFhz0nAGyyGLL30QtVoXCWDC++ISK1kkLB89PMIcLxGfY3ryBv/k3/yHe+cpt6NDxxut7MOsGHo+PkUsEWNgWJpdxjE4mGAxm+Mu/+hdRzKbw/R/8ECndhB34eHZ6RPYX9vfXYGRUWAsPyTCBYXuEUHdgrHtIVFXEbBXn9wYIx1nUMyVWfXT6E4QakCmk5bBLJA0Zo0ulJIyCgWl8goSewEZhHc9Pz6TLYdyVkTGw1VgTe4JFOEF7conTp2c4+ngKe2HhlbeL0BJplEs1XDWv8OTTA2SNEqrFAsxECCMR+Ybsbd+AQ5kmbYb9DB49eITdG3X0OiPE9QLefucXsbFeEz/vUXOG3/37v4eJ46G8Rnn464iHCTy89xi9QRfWoo/t60WUG2mkzAqKmetIJHPwQls4yJ7rYTwYCZc6YZKTTCoiU+XLQvnkhc5FEbsuGnQRV2SIM/FyflF4cXF2ikGPWY5UVzLDUpeuxWfx8xgQrsMIpmgffSzxX37A5WcKYycONV2WG3KvkkUu7gmldUaDrclcxF8xPYvbb7yDVvMS6RSXtRZu3X4Vh8enuPPGm9Lwk/HAEIpoQRuX7onKysgjPBQ/czKVaLtwdPJMGB6N3SwGsQs4sSmCRYicuoFXG28hZZQRU+MijIorGub+DAen93Fz+y5igYnZnB4imiRicZJhWAQPN/LZxXiKC2nFw72H7+L88ilU6CjldjCnCnkxhWXPMZ30xe2Qzy1TyCAWmhhJGAfD2AOcPnuKvZ1reHZ4GHWVoQ3Xm6HVsVCsbUIzs1B1D9s7e8hmi9LEcEk6m1hif1AtV6Qr542/CMm+iEmACSnin8nGgxDdwSiaZnVNIBT+PLF/vh5xm6T/zNIGWDzOl1ALrQWEjy4mYZHpFYu++MCQqUOx0ZKTvSpckdw+Kmx8TQzi4K5jY30D9Xo9EiGRaUfBknjRxAXyCwk79i5RyOoS7TexAcdPyVKUQjEeICvGTfRerSD7SGBE6E2w8sjcJSqA1OuGgRwyXPSvFrYrYdiqKxcl69KDPTowWLNXOD2Xop7E4l02LzDod+XhV4Kq1VL2s057udCU370s2qsufdW1r2SjqwIuhX0lHuVnJ8lPEX4u1/aKFfMP/vZfCydxC7F8HFftAdqnZ9AUD7YTw2zexcb1CgpmBu3WAt3JBOoiQPfMQaKQhDqnl0KI8noKqQLVWSrCrCbOhfbElvAIzYAYG6WSaZSLNVwOjnBldZBUs6gEazDdjOSQGkYGKhPKpw4KtQa6vStkTFq9JvA//90/wpd+4Q2sFYowEhrS23kc+ZdQMUdK0aE4BgaHMzx5cIS7b93GV99+B59++GkUW5b04SZ9XHQuxcNdMwOEnBxSBSzsAKrmw1IHCKgcI02OiTgzMk9UdA7mOH8yQCaRxsxy4PrAnTdfQWdyifxGCb6yQGt8gWq2ioKegL1QGZgCM5eVwIvNUgM5M4OB3UXHukD36grHjyZS5K7dqWEROGhdXKCYLGF6ySCPeWQB7Fto7OYQai4yyYKYgA19B63TPgI3hnwuifPnXVRru7j71nWsrWeR0pNIhOv4R7/3XRyfnSJbKuH6q3u0y8Gg38Zp8xhKwkN9r4S4ARTTm2hk7uKK7JKA0E4dg95I1I6R2EJHOkNL39xnyetCQwt9uYHb7Y5016QvcpnHLpKY8TPKpIdD6Vr4xaLBG4E4KQMuxpMeFKePhNdDLFzAU5LI5NcxnQdiw5uPuyimTdihgSDXgFaoodtp4uzJfRQKVdR2b4qkW1MZfxbi9u3buPfgPtYa62JrcNlsSQGmIdtXfuEXhDZL+IWiH3LUWdDt+QIXl2cYjTtisrZIDGFpPfhxH6ETQ9JaRwZ5JLS0pCWlc1mhJMYSLs6ax9irvya2z77iYjaeS7EgR79UKUemSeLcFyXWDIddPHr8McbTHqqVhoRFe46LybSDbr+LkJYCCx8JajTilNiHmIyGmEz6WKukEfdsNM/7ErxCWLFUSKA7HuGyPcZA7Bfo1xKgXKqgsV6XmL1GrY5UMotuu4erdkcgKmGdkHNOyh+XsmSnhOzcdTn42HiKvH/pOyK2BgyzIKTmvBAMRZYFpF9GRS1SKkZyejEDI71RCjuZQdFSdLVAXdnFrnBjQiGcUkgLJhX21q1bklJFJ04uIznx8KlS/EYKs2d30Ls8RyrJoJEEAiUHNVETdg9jABduFGf3mc3ASy6JsotccuGlaK5CNpZGYaupSl6fMIEim13ZAzAUZDl1rbzbpfvma19OOmQAsbDSsuLi4hzNywshCsjvFWXrMqFu2Xm/XLgjr50lDLQSDK3cFpc+LhH0FB1MqwlhNYFIsRdlaojY3/kf/71wajDQ2IVjLXBxcArFtxBXgKln4/VXdzE+DnF43EW6kUDMBobHQziBhvWNGlxzBiVNY3qmnidFnFJea4ibH7fpHNEXDFYEVX6UKM8xsAYw1RRSfhHhTJHO++qIAQ42uq2hWPVylLu+WwL1Ge++/xj7+7dQXy+jN52hulHAuX8IN3RQyKxLDmLr8RCjix5q1RK++uaXEfRdvPvBe3BiNvSGKQWdvtRmLkTc9MQTwgh1tM9thMYcalIV/LeUpR+HjvhCx8H9Fp7e78gieDodi5ryX/3X/hJa00tcjHuwrZHgfHRitD0LhdIWvHGAQCPqF2Kd1rV6Cr05fVrmGM6onh1LXqdBEyvHgwYFrYMxus96iC1405oYTIfINpIorqeEokX6KJdZF096GI8WMLNx1GsVhKEpC8BChVzsGkInix9/70OMh01o8QSy9Dhnjk+gYGpPgYSD6m4emk4WUhHhNCdpUEY8HjFQtOjzKlcaSCQzspyjoo8FnFdRJOyIwh6iEZgYLHNGuTzzRIRBYQvzNyM1X5RBS+c/hRgxQoGf1vIGsrDEy2Shmph6injp6IspMqYi3Ho7loSeziBdKIohV7/VxOb2NVS3bwizg8tR/m4KtXhdPX36TFwXuTsYT0Z46803sVZvYDIa4Pnz56gS+6dvtzgmjqSjSyU1dGYtzM021JyHgDf53IDSK8LwTPFlYX0gs6dQK8IsBEIFLZobGDJrN5+BriWEb062ysbmpgRWkE0iARSLBc7PT8QhslgoRtFw9DyZDNFsnmMw6oFOnek0gyVoDUFTNRdzeqK7C+ys1fCj7/1j6EoBuUJBogkrtTQeHx2i1euh3CjBmkGoxZqaQLlawFd+4Rdl98FiStYLCzpDx7nnEr8XUgtDFXHDgONGnuCSJapGkxeLOKm17Cb5ubJLX7FeSGxYQRiRsnK5wVva3orYhv+I4IidftTJS0e8xItX3b0EjUhgcxOHh4fyOdJ4i+wsPyDEE8Xf+ZxOOVVQBzNpYdbrCPRjJtLIV3ehp6uiCuVuhYWdPHheoy+zblZLxFWXLetSJYJ++CL4WngwReSNCAKJFLHR9S6H3LIjlkK+Ip8I9s7XF4V8iAwjiFwnDw+eot1uC6wYceFfMFZWz00oisuuewWtfMZrp3mXhHFE+H/0vF6wWaLm6gWmvkJtYn/rf/kr4ZSpxDEfKS2G2bSLiT2AAootKP7xMG1ZmLkUsHDi0+B2YjAojy9pmAYdqIkA2SyghlmEsRlsEm5JWQpI0NKkw0ummc5CH4wFtKSGwI4hFcsiHmNgro9hu4eJF8AdOtLpdTsjVNMZ3FgvYz6ZwMjVkCrl8dOHz/H63V3YqRaCuIJ8elMKVxik4E5441+gZtbw+sZNfO/7/xSXgy60dBRKrOUVxMszpLKAqaWxmKu4PKABmS18a28C7NQ2oOkpDNw5plcDHN27gj3zoCYUbF7bxJe/+UV0J308e/YE9riLJJVmCRXVzXUUc2tYzEPM3Rli8wA7jf+fqjf7kSW/0sO+iMhYM3Lfqypru/u9fbvZXLpJDoekqPGMPZgBrJFhWLZh+EnAzIsfBT8YwsCL4Ac/+NWy/gNBhmxBhkcamtuQbDa7+3bfvetW3VqzKvc1MiMiMyOM70RVk76YO2yya8us+J3fOd/5loYkQH15eoqUuYRmLrCIPGgauwATMUO118Drj1sYHA2YsQQnZYmarz8f4O67exhM+siWXRgVDcpCwZIe8rw6yThxXDi2i1x+EylblW40JAzvTdE5H8likhYGluViHs5R382gULOTDEfPQDBSMe3ORcXIBVcU+4iVNe7dfx+VWiNZdlOklMlcq99Ip8uIpJwGUFRhsnDy4B98eSAFn8ESZ+fnsiDnspMHh8WLy+TEGneGvUoObrSQlBkzV5RD60/HmM4CLNYxxrOZPMjS7XFp6mawCGOxO65U6mjukK6XRaVeT6xtGfk2nYhjJB98Lg63NjaEJ/zi2VNh33zwwbck8YlRdLyIiCmP+h2MoksolQUUmxisAssvwPJKMFVXDjWzTyezMdapAOmyBtsq487GPZgpEynxEqfZVnK55cnCMqi2THI4+RyfnR3LLoKpQ0x6ClcztC/P0evQuZMWxjWYaQMXx8fwphPUmlnoGRUxw5e9Nc6OnuPoiw4cxUJjq4DGbhrPz15BT5vCujo55O/cAJZZ5LIlPHr4AGnHhBqvpTmgPS6pvfMFl9gpSSyaej5Sppt07GGyx0igNCpHVfHlkY8VMQ29Tch0SXjsUtRl6ZlwvH+PfHetuExsalnUE946l4mJEdbvTL3Y2aqYeRM8efKZfPy7774nQeii6iR2TSbQmjFy9F1XsAoXuLo4wGoxuqbT1lCobQMmdQLk9Seh14QGWdRFin9Nrfyqu5WFZLIjuFl0fgW5kGdvGMnvnIHaN3uDr7riGw+X69dHhaYU92QPcROvJwwbxOh1r3B8fCyB44nVZWKolfzftQjoet9wjX4neLnAKRTsJdYQsn/4Cp76XU7pV53/NU0ySoB7KP/sX/yjeMZ4KS4U/AU0ew4np0IJXUwGK/RPxrJB1kINs6spFAoLbBdqNsDK1qCOmN4aIrtBTquFqDiCmTKEJrdeE3NNOLmk/UFdIbW2oZoGVpMY5pz4agAPC+G4S/p8QFOdAN54iWJcQsHUYNkRillVYJ+PnrfQuF9G4R36M1vIrfJYDyNE5Eu7K6zDGUxkcLt5G4veGc5nZ1iO1hi8HUKrqCg+MlCwDHjdGCslkkOzUtdYskPqTWCFKRQzW+j6bSzppz6MUKjkUd3egFPMwcno6F8O0Dk+wihsIzJ1DGd9fPubP0DRKmIRc9IJYYQmNutl9IIx/uYnP8Gd/Tpq9TS8KIRu8HCsEWkM4g0xOB3jzbMzrIYq/C7d7FKI9Qi3H+3CzVlYRhrMmgL4KUTzDA0JUK8WkSnlEK5pP5DGeDoWTNayU5hNztG+IJsjEOMmVaElA2DaKQnKZjeXdQrIp4uYTyeSEco0eyaVs6PY278vhaYzGEBJKeK9TRoZVYhcdHIU5qHgSWT3Vq1UMBmNpMjzImc4M9k1NOAnj5l0Ot9bSOgCvabjWR9b2ZQIi0w3hyl9YKIUkHLQnUzRG/RlIU2WCk2V2DmmC3Xs3Xkk398tloXFsbuzhfgaN5VAhWgtnTILO0VF9JX5za9/iTt37qBWq2MwHl1rKij2WaLf7iLK9hGXA8BcQwkVWLMy1DHDHLISy0ZmR3/Uhb8eIDZCtC98PNy5h436BtxcVRaB9EThpUIcnRS5JDA5Eiih120hk8sJR52v//KS7oHnwq9vNvfhlBUMvBZ6JzP0z2ZwchZKtxXkqzoWnoF1MMPTn50j7Pt4+F4V7kaIl2cnwuiJVS7SNaw8DZ1zPvs0kSvL5JF1UtioVdCo1YT3HMUa1txHjKZ4/voNdm/dS7xyZFnHkT9Z9iXe2wuxwmWhEuydvHTCD2sabiXe7izo/7+l3Q3JUIplEuhAv5Wka+ee5JolwuLHgqVq+PLgFV5/+Qq7Ozt4+PCh8LwJ/RjKAq5tQ6NiVuPXSgl1tNM+hq6mcHbcx+b2A9j5kjR1EpmnUKzHJKmZ4P7SYV8v5pOl5I1nTGKmdYOf859pky0TpyhCyb+nWp6TQfKifn/ZekNxFNaL8PGTWs33KsHMky56sZgKc+eG+SIL1hul6rW51+8EV/wa13DK7zFffr8DT25P1sYEsLr5dzfNBHei4iX/3//z/5wEcYTTENP+QjDmUoPsBXpka+h0A/j9EKbPjmYCI2+Ki1pkxrg67ULzVdQbBeiFJc47Q+Q3dWzUqlDSlri+pSJLsFiNb5o6x3LCh8uGFS4RDgJYVglPXn2M7QdN6R4YVJHS11gM18ipOWzR+6TXQ23bgD0J8MXLY2DbRm6vAmOeR1HJSyHuMqFFW2NruwqraMFw6YGRwtHpkTz0Xn+GVXoOu7hEVqMYpS4WuXRAzDfoBpiVBKGr1hUiL4CS1TEZLGEHNgzFxeb+JurNIvyVhsV8jm7nAn48kEDfbKGIRnEHFkysSHFihxJZqGYLODh/gfP+GRrFInKlHOYhA4Cn0Cz6Xc+unQWZFr+AHdawYd3F8LKHjz/5DKpl451338Gc8uvsGo5WgKPVEQc+ShkXnk8TJ3LqI4wXA9Q3diXebq0M0WqdIqs7eHDvIXqXY1yctoQ90O6NJBWK4pe07SQLTWlcIunIRNqt6ki7TvKQksli2ygWSlKs+VjSEKrWqCZ4cbBCNlOQw/3m8EsZ6Xf2d+T10G6X+gqmCpHFQYzx9OQA6nqBYNKXRsDzV4h1B+Xqpqgyz85PMBn3MffGyGWTWDxa4JZqG7jz+F3Y6QwymRzu3ruHfCmPg9cHcvA2Gw1JmSIXmIyDfqeDp0+/EFrlh9/9nihKecEwwISFnja63irAOneJyJkBioE4ULG+SCE1tWEXXBj0U/Ei+AyMdqeYe2vZc8SBh0atit29h9jYbAgEZFppLPwEsmDFYzYlBXPrlQ/EphQmul1+8exXsju4u/8eqps1nA0/wzpF5lge6wnpmGusjD7WJumygBIu8cXfDlB1Gth5YGGun2G2ZpHVRBDV3Ce8aePsxQyjk1CaFBp/kY9fKhJzzyFtu0g7OWHsBOESb08uEoM2Wik4rvzO/Yiq31AmMdl5hGQFLZLQByRLWxpASSFnl34dRp1QoxN9o9AGr2l4YlL1e+278MiFVZPAE2RyvT05wZs3b1CtVPHeO4+RdRlHF6GUpR8QQ6Np1sogDi6zHTx85z70lIVf/OLvxIlV1WjUZkkKFPnjpCjSa4cTo3i5X3vDsADymWURFHyfC9zrhaSkMjmJZoFQGS9jeQ9u4AzOy9cpQV/BRtdh1pZpy9e7sdxN3oWk+yfzqnV+gvOTt8JKSj43oRMnOUU3hZkDSXKZSsN+3aVLwZa7IfmaydddyeSTYPwrsQZm7CXhVzYM4of+3/3zfxTnozTmrTH6V31MKGzIALcf1kUGO/fXGHY9zKcB8qUySIINOmN5IRR1yISkrABjAV+LsUzNJelGtSyJoApmS+i2ifmSD8kUypKxWgVUdRvRiBJhG/15D5mGiSGl9Z4i4QVX521oyzWKmSIOT3rYv1XH3q6B0AnQihl2a2J2FmIz04ROf+n5AN7aFwgnm3WwcY/Y2hxn7bHc2mkXGAcTjGZzZAwWszQm/lRsSBfBXA5uNKSvxQiBxv/k6ONAnUdove3h3uP7qGzW8He/eIL793cxxwAD7xy379OWtQSF5l3EIWehdETFdBmlgovTwSHmKx+T/lxEEIZtwsqkkDLoNjdHGAzheb6M6iWrhL36baHk/ezHv0b3fIGN2pZcjnPyof3rQADkkFYdnJ4dIl+qivhlDR+NzbyYXfWHXASOUMvncfv21/DmyzPMJkOkNHKOgdPTK3nw6R/ODpQBHrQr5fPDFCPKnVmMKGxh+IM3W0gwCFFT03GQzWUEaycjgQd/QuFZoZSo7mi3eo35ffHZE8HVd3e2pZvhQ+c4BrqdFl4+/Ryd1iXqjQ3s330IXXeEThcsKOZq4ez0WKT5fPjJGvn2976HYqOBlGFhZ2sHIUeOa6e5fCYvDBoWGX4uC/qg18Orly+F1ri1vSuS/Jy4PgbCs2ehXxo+eutXiMwQqqLDH60xPVwhNbdg5ujtYkMlvo8ZnFIM2yggq9dxevQK7asWstkK7t67g0fvvSf2s3R1ZIcnRli5tKhQ21dnIqhi2MhvPv4lllQY1zbw4OE+OqNDjINTgfPCiYo3L96gSP+dRg5GWsPU68Ife3jzWw/fePA1lOsWDi/OMIePDIkHSx+VSgHzsY+L122ZRP21DtNOskBLJXL0E7ZFPluE4xZlWmZnzr1KEKwlwYhLZsNJIyR3nBi68KIh+bO+GHipglOzQ0/MpBIHQil+YlObFGuJa7vmbbOA0x0zcVOkr8k16+QmmEFThYH05Zev5ee7tdvE/vYGyiWyrUayjGWT0G4PxX//8bvv4jvf+65YUDCKjlRib07Koy7LZDqj8uzzD2EXPt/s0m/YLjdwBieDBLpOoJIkaCLxfk8sgq/FSNdiHVpCXJfeG8Tkq9fK6Yzng8+dQIS/X9D5LLbOcX5yhMV8lixPpShLkomInm5g9UTGn0iGvqIpCm/xRo2bXBKGrooOhBBzQdhMDlwmizlEK8gqW0L5p//7P4zziyyGX3Zx1e7j1cUFzCy9vzW897Um7KyNwcjDcDSQDEbFN1E2baQCC9PAh7fkki+LYiUNT5sKJ9tKmzIdeMQ0SRUrpxHrFmF6el+K7WieIcLnA/QGAfYe3sc6N8SiM0a/Fch47E+ncBUNi8kKF5cT3HmniUWmDWwqmK1SsOMsGtk6Jr0Rsl6I9nkXi2oMxVExuVggZVv45rfvQE9lEYUzTPxLLAIF51d9LFZ9NOtlKeKDDlNfTCyXCladETYbZUxsVaLjNF1Lfll+CD8OsbVzC3/7b36JaiWH2t0ktq9WryDn5GXRRHx3PY1hGg4qVll48z/96Gd4+OgRTi/aMHNZoTCyqNsmwwem8ObH4mMxDyawNIjtKk3C+q0Vnv7tBTaKu6jfL2O9dmCsyjByhFWqMAJXLHuJt3GFvpiNcdF6jlypDDdTRqWURqOxiVipyJJ5PL7C62df4O7+HQyHE5yfnoq5EDtVBllQZFOq1LC9vYdwtcbUm0oQRDJKKuLmR26uwCjrxLxIMjk1XSxhmfN46/ZdMa3i/8YDQkERmwLbSnzk2RFedTvXwosYk9FEwiyqVHya7LR0nJ4eC7/Zn/vodumoqAou/+F3vgMnm8PZRUscM3Wd/OmFnDVeNlzsXZyf4ujwjahB6UFsj/zAAAAgAElEQVRydHCA5s4O9m/fE3ybXkHhysd85sG2s1jobVGHRuQ7s0MbGIj6FpYzTlERKsWKXCheaghSvJezFOrFHSjrAF98/hlSmoV33nsHO/u30O72hM/Nc8jpp1TOiYqQDz0zQF+++Ax+OIXrlrC3/x6iVAuXg48RKa4I1BaLLhbjBF5STEbTmdLZr1b0tO+ikqvBtoo471yikOfyboVavQltnUHFrmLWG2M5DzGLgafPX8CxbbiZpOMnaymdzn01dXHiIl+fqt21WNxqmAdLoTNS9ToV9oyGhc/nwxNjOomfk5qccL0pp+ffrxbl15ayDEaRTpiqy+uuPLHOJURDPDiRx/MZoTbizcEBKOevl/N4dG8PuayB9Zr+NlTa0ouHTosr/PGf/ImYdV1enEpBr5arEl/IqDlvGSNWdYGxbvD6RCXMZbWXWA8kLfJ14lIirBKsmrx6JZk8bnaUIoyiGEm69ASSSpKakgtK4MZr46zEPleRPWGSTpSUdT+OcHVxLoHtjHwUoua1TXDCTU+46jeXRTLdkNGTTMX8FhJRKNMWg1/IOCugWCzBTif7D07MDHnnx3BKJ3Kg/LN/8Z/G5iCFi2c9nLYHaAc9CSVoH/WweS+DZnNHPIFj38diMoVup3HZ7SCYEd/SAG2NcrmCfNGE7q6hmg76/QlS1MTTp0GNYTQMKG4acahIiK8Sp2D3DbgBJ5A00o0q/OwlLg9HsJUs1GiFpefhTm0Xp6+vYGWzmGcnMPdVTLUQmm8gvXKws3dHJPTLiwkOvzhFYM6g132cX5IPnhNGwuP9d1ArZSWF5vS4C2/lY7DoIasU4L31MBmvsEz5KDfziIKpjKmRbqL/5RjBeolipSajZ327gS8+P8DL37yBbSvYuJ1GftdCeasMfxbCtSjaSeK5qqUqdtwNtE7H+Jf/6t9AQwSn6ODO+7eQrxCKCsQWNVdawXSolCWHlorFJRZcPjE8eJnG5eslLC2P5r0yglkaVrgFpCcwMjaGrSGCkYZqqYS530dImXl/hLWhYf/2FprNOtx8EymtIIyOozcvMR3NsLe7K1jcq+dP0eleytKJEJqbySOXp3T9jvikdHsdKS61SgWlYknGUPLCe722iE1Y6IhZ0mQsm8+hUqtLx05b17m3kMNMFst8McN0MpJDPp54YrlLgUxGvKhtTMcTWVoSAyftj4u5zfqGBCJzOcePpbcHZfVMhBqPp4LP8zJisDI7TkI6/O/MDD15eyhjPfnw5AVz4iDlMF8oJpJthc6QzJtcI85OEOfnNLFDNF8BgxzUeRKazN1EOVeUBXeqEmHlhxhfBcBKx05zQwJNaJpWrVVRrdcw9eaiLGRBYU4pvWGimOpUGxcXpwj8aTI5bu0gQgbng4+h2BfMf5EDqipLocvSg4WMJoV6oEhHnPIQBEMRNy2mLCgmKoWCpFKNpz4On3WxU9rHuN9Ht99HOpeVoO8EQiBFMZIYOvFi0ekDzrBpS/YTOnddEbtrsl7oemjLs8gCGixZuFUJKaeojAWLVYaKYBYSqkvZ0SfK0KSw80/C9uA5YGQg8e0kX5STi4hyrrtgfh161b89/BJGSsH+zgZ2m2yCaMFLy9oIo+FMsHwqN7/z3e+KpcKTTz7BVesC5WJJIhRXkY7RfI0wTl5foj9IrAn4jRd+wqVnzsO1z+1XtEaZG67xdRbjm6COGwphglMvpatmkb2Jk7vp8MVymMtfMe5Kdgo3bqNkJA0HXZyfnmAyHCSBIV8Jm8gWSuAU4fOLCjXxi3EsQyZj2l7zInbTjuyvZJ8h6lNFGgbCZPyTdhz5z2Xoy7lQ/qf/7T+JozMVred9dGYTzC0fmUIao1YP9b0ywlGErEmjq5RQ8VQtRGwYQmmcBmMYBUPSVTR9iSLpT0EJL5+dIMeUn3RGEkYW7hRGidmUCeWH3i+jZ33sOnmUyw30lh7U5hBHT4aAr8PWNWzW8tgo1HF82MeTL5+j+b0G7DqgrRwoXcDrLnD3va8hzlF2ruDlZweY0islF8CuhCioLuIgB9Nx8fDOO1gsp5iML8G0DC9S0Toc4vLJJdZUjG5Z2H/QgGalxAXP8HVMxuSDmei0x7gadfG9H/0B/t2//gkGrREqFfp26CjecVG9U8VqrkJZOGh3BxLa7FoZ7OY20WmN8fOPfgtFW6N5axO5QhaaruLp8wNcdfr4zh++A9UIMRnPkS+GGPttLLwI2lKHlaKVAi14TdTrTWDRQDxMYxoOoKVjTAZteAMFWTML3x8jywCDyMF5/xzN/SIeP/4mpoEj4pZRv43zt8ciE9+9tSd+8QyReHPwKokQS+koFKtI6RbK5TqKxcp190UHuSRZh10LD8Z4NJQOnQ8i6XB8Lu/cuycKUD5sHMEvzi7QuWxJIAmDARhazJGQSUNcWErnuAyFr87Czag5TvNcxuVyWQlxJlWUgdVuNidcd0bEkb1AL503h0eYTvrIuWkJhOZBopna6fFbjEcDKVpHR2/EJpj0VFU3ZVnIg0eIcLGYYDQZorjnQi1zo7VETPbQICtLe47rPOycDhQzglHWsJquEc9T8nPx65uWLnAEx3oWDynEDLN2+O8MgSF1XcF0NhJM17Ey2Gg0kc7bGExGmK9P4UWnotNQIlcCQYjJRlHCCecOZtCbw81wAvERzj2cvZ5g0Fphb3sblXpO/GqOXp9jOV/Lc0U30Uhdi18RO8nzc06l9CKhHsRMCoZtCftIXoNpSRi6BGCYyZKP8BZdRsUaUknJVEUVJhlUiXlYhGBJnQqtYsnCSGCCm65WoAHiPAIH06Y3ERwl3uCJb/dNh0uKK8NG6rUyamVSUenW6EmQCzvzq1ZXmEF7t5qob9SlWTr68kigTVIiCTvZbh6r2JCCzuWp+MzQh4XKT7EmSPz5ueiUi0dcGBO+umDlpHFeo9TJD33z/66Vnl8xTBKWSrIjSD6Oz35Cd0y0Folh1o1oai3K6csWfV4uhc7IC4cNCGsxpyO+T4QhSbslvZfPvuOQyJxcmrz02MnTcZSvaUqbYzq08mMzabHJ5jSbWDMsk4CQv/5f/yyOL3QMTzyMggmW6RixAaTilfhD9N72oa156xrYqJbhmrz1fMxNOi4OEaVVLBRP4unKbhF+P43zkxYsSxML3XHfQ2CNYVXTMNKOyMoVxcH05QgNLQ3TTKMbDJB9uMbZFwPAs0BMdGMjJ2yZg5M2Drqvsf/dJvSUisWFjtEbD+EixL1Ht6E5MxT3NhDEGnpvWhjP+8htmCiYLmZDyuhT2Gs+QjFbhG5N0Blc4IwKUU3F4ectDC/72Noto1TNSpfavezDH/hYaxqGcw9XJx1s3K3hax+8g5/8yx+jkKviwYPbOD09QHo3hdrtKoYnc3RPpmjsbCBXNREFKWyXm2idtfCGWGud1EILqRgYDEdCFSOVrFhxkS/mMRhMkc7OMFt2xNd8dLlAIesipIF/wUYht4nFMIf5aSCWAHqah20GIg68YDgNvXOXARQ2nr78GN/74ffhZDaxouhEifDy+TNMhkPs7e8iW8wmgRNhgIuzc1jMpKQnfJZZjYYszex08rAQi2ahWXgLGcX54EmuC304DENoZvRS4cFiuAUtRN8eHuDg9SvpohgoTeYLO1cadjEJvdNpw7YMGUPJzeZCecTO3Q+xvbOD4WiIUrmESrUmy9bGxiYUKhvjGMNeXyAfOjKy+6GlLZdEMkWuQoGR3rx+JTx0cr2DuSdukLXNJnL5ohRcbzGV0XQVeSjdymGVkTUvlIGOeGRhtVjLv+eynO9zpuzCztuY9wIoQQq2YJZpYWQltDhVmC2kzLGY8OKhUl1N0WhrhmA5kXjAfKEqfwfjDqy0gcWyhwU4jtPrPEaxosHQKkhplNCnsParGI3ayJfncg7Ojk7RPR/JVFbMlQRLXs15oazE2iKMIgynU3EQLRW4TCaThz4q9CznFGBBMzXRG7CwsHOWAkPZPsMejMR9UZguLDRuDjopgfQv0QiBzaXj5nvIYIzJbCEGepx0WPDFu4V+5cwulYg6egXfeHnfSBx/h7FzqXf89kgKWZ0kiphUT9pL0PoW6LSHGPTG2N/fwa0725h6E4kIbLfaKBUrUtCpm6jUakhniphMQ6xoGCAq1aSjlqL+la95Et7BTpqeNzdMGPkdklJ5bXr1lZd7YkQucFRijJUETtyIqhLGYRI+IVPINdxyw6DhlMHzQCdLCtv4Mey4eUYNIwmR5u8mCcpmchS1MXmxDeD7yQ6ejSrfbzlvKU2WthTn0RIim7bFz58sMl4mipqSoBblf/wf/iL2eysMrxa4HA1glR2oKQW2YgkvuXN6iWBBpzoTd7e3YRsmRvQkz6qAPcQaOnWv0LUY+WIWJxdjSZLRrAgIFPTPJrCyEdSchkw5m4x4qTxyMxfpGdC96qO37qP57Qz6Rz5030ZqnUh7qX67mvYQZK+gFB0EYw1vftNG600XhqXgBx9+CzU7hxEmaH5tXxZ5/nyCdE5FtNTx+osuhh0Pu7tN/OBbP8TEO8Wbk6eYzlYo7BawCBaYX/lwdAO9wRh5OyvOfgdX56hXMnhzcYrUTMXtD+7CTpv45P/4BOlcFc2dKtJ5E+6eMO2wvrTx2199gQcf3kZpKw8zdlBwSvjoJ59grugo7ueQtkIsVzqmkwEMY4VyuQA/mMtB48RCWITJQyk1I1tzNeVLiEMuV5Cg61FviaNfX2A50rDRLGGxnCHgwm7kIfKWuHvrkXyOY6l4/PUfIJ2tYzAaQbMsjMYzzGcj5PPsWMhemksXxLCN6WCCdx4+RjabE2YKhR5U6plmSg4xC+yg2xdKGa1kSW/MFQso12oSL8dDQ/dK4rJ8Ck+ODvDzn/4tJmMuYZMH1rYd6WiGQ1IZbbiuLWIh4rg6U2t0UyYiCrQIAbEQNLebuLV3F42NLQQrJtSHAvmRxUIfdnZugk1qKRH0eNMZuu1L2dtcXV3gzcFLhIs5KpUKapvbcDIZab7mAc3PiHMDWmWJubkEljEWpyH8Xggt1jAZjBCuFtCyKhr7m8Ki8K5I7U0c9xiunVghJDgoVbAMNqBwiXGK7M7D5QKLwCNNBdlsXYq4kzExYoxcxM4sDX91hXnQwnjYRa3axKCdhmEmnim59BYMd4bF+gSLIAXPnwn7y5/HWFz6CHoRZl36xC+wTqlij0DorJDLi0zeMokjRViFazgZG+mMBdiGQFbEr7NuXro7y+Tvx4AWJ10mL07aQJDwQNYOfd7z2bIUDpNOl3rCU+cydTAcw18Sf07MqCjM4fOQWA1EYp4lnO7lUuAMdunktLNYka5MWicnu6ybkW6Wk1PKIMc9wKDvIVqq2Nyso1DK4PziTLz/V0sf+XxZphkWNy4lm81drJYK1mK3m9Aib/JJ+TNxMqFTpGD716pMFvS5N5epQ/aU1+25TBLXbqLJ0vKaty7iKTYziccKLzd+bfG1MVivkuaeWDs/T4gBks2aID0s2vzDos7QE74vzKS94SHyMmTzAS7nhU9PH3oWc1oTkH8eQ1eZoUqILBIbadlLEQqKY+SyVZnGlX/63/yD+PJigOF4jvk6RK7CZU4f+tpBrW6Lg94qgJhT3b27LW/i6WkbXjSX5aWRVWBmDOgaLSqX6IzGcmDJWIjXZLqYCNUBlvpcQilijnGgV4cLvJmi05pCq9povLtCNqpg2l5h0Q9xcnqO6kYFtXsFnOBELF3bT+d48/wQ+UYRbhVolmt4WL+Hn//kZ/jmN96BWnBxNOnJIR4cXKB9OMaLg0uUi3n8xZ/+GWqNCv71j/8vpNJMlTnGex88QLhSMOlNJXR20l2jSAbHJrFPB/1RXzjqtcY2FpdrfPnrN9Lh5Es29KKK/C0HObeIqOciHs6R2dHhZaYIRh6CaQpR4ODe7VsYjM4RrAK0+2M4BRO6uYLjaNBNTd5rbWVLIPTxq1Mc9wZ47/13UCwskKvzSaCJkYbFLMRnPz7BrGtjo87MxCGmvo5mdR/jVhtqnEKjWcfj996B6daQL++gP+igP7yUaYmdCuGCySQUIZFlaHh7dIjjo2NZMBUKNBHrysGlIIbYI31puGwkTMIHlbx/Lhf3bu0hx+7cJV2PB38mgQ6GyL2B508/x29/8xt58Pm7IB2R3chs6sn7twwWOG+dSofDVJ1ypS5B4xzfGVyxt3dLJOy80EURB15CQ/GVIZbLn43CJUqsWRC2trakE+L3Z5LM4eFrfPrJbzAfjVCtllAol5Gmp86Ktg80zYoxGLfh7qWh5EKoMwOztwwe7yFgJmU4SiTnZRubdzcQDSN445UsbmkaZRn2taIxOa0sTjzZFHspTChKcWHrSfiBy6WVrSLlLuEtp3CsAjJGA2acwyq1Qm/6BCnFR+t1hFkP0JwI2Q3AQhppzUClYmKsTBE6PNQhZq01Tp91EM0CRAs2ABbOrnqgp3C2kMZ2tYZSoYDjt2+v6XSx/B6pdnWdHKpbJRHbtdoTrFYqCvks0i7jFVWxmKXymbARO0JxKNQMpAxHGjqyhKh4FBte8TVREaxiCUDRpOtPgqcJK9BgjMlIMo36gbC4KHIj/OR5Eyn6LFx0s6T2gc8Gg3RY7cmv57PGHQ7hDGLiVF9y2mMnzPhH7inoBuktfPHP5+KZlzvxZxZGvmb6ykuakM4ga1V+HvGV4dKTRADxjJ/LBcBGgwHjVPeyEyc8xyASvgfcMSQMHhp1Jf/s2LT3Tf7wdfMBYNwgmS+S9LS+UdLSX+Z6+alqgofzAuXFwfeCAjRCJoT5+DPzfaIFRrAIpOvmxBxTce9Q6DYVDy4ymPj7cd0scoWyUII54fK1Kf/kL/8oXgcRhoMQE6abuwqOD0+QWmeQNkll8iUIwHIsuHkDFlWXMyryDKTUrAQJV+pFZApLCVRQljlR4E3XXcSxge4ZHegUuBtLZLdpVZmDGeVkWaT0PHSOz+DulmHuxCgz8muq4+lHL6ES93LmcO9ksVbXyC8b+Pynx+hc9VG9W0XlHrmkEVylgINPT7GZd1HdLmNiLNEfzzC+HCDyNGixjfblBd59/Ah/749+hE+/+BidUQvpXArRaobCzibCYA7etWevRrCyDuqPHfQ7vJiyIlxwzRxe/+II3oWPO7f24WsLGDUFuR1aIZj4+b96grySwvf+46/Dd+fwZ3OEDLMIFZRzNpycjVm4RL/XFi64nS1IhFjGMXH6rIfOsY9iOo23Tw/w6vQE/jrGD/7469h6t4h6owEV3F/oeP3xEQw1i1rZxLDn4eh0IVDXfDgU58g/+P73sLl3B5Fmy4GazgYCl1Cazqg9wjyMaaPak2Nnp32Jq8s2Mk4GV+22YK/VSlk6l4vWhXRWhFnYPeTcDLZ39uUhq9bLsl3n4ox/uFxlAWOXnMmkhUXy8Ue/llFRChpxTfpME1tVIMWGS1cest29W2jyZ5ZmRcPW1rYYMu3u7kpnT0y33bmULmg0HIljI7FXLsrG45Ekw9++fQuVSlWYCbyMPv/8U/TbLfSuLgR+4AF3XBcRV4sK/Ycor/dQeVyE6oTQ5y56r3votlpJHqsewbQzcLYyyNddKBMTVkTeP5fX5M7PpBvn9MEubbFYCUwh4QgpLrog04NwnCmQsVfQsx7mq5FQH7VlBcaaC+ABji++FHtp01qi9XYCr5dDNm+hvBPh4vAIf/CND3DmnUHfSAOrFM4/O8GbTy4QBRFsQjOIEazW2NraFGO32WiASqmEZ0+fymXM1pHYOAtjfXMbnzx7gkytiEqzjNG0jUFvipXnwDVN8bvnxUt3zGw2I/9MCithLf4u2UlTLJSkVJFtZQufnaQBCSEJmOhD8VHCB2eBJebMwkzFqhQ2hj2vEguETJZJS0lBYyxg+5JSeXb1NC9bylRIuO5GKh8uGXEXioWBRZM3qnIjRfKG2TRwOX7jvZIsERVZGkpnfi2SInYtClk/Sa9iN85LgvCNLEWvF6WSVkQnUC6Vr1t4TiK/W2TqmNF3gVReifZLjMFuKJDcGYkzpVgLcOekSj0R98lliMlsmkBU4mCZkmmW+55YLDG45GSQR0Ir5WKaOQThciUW4pzgeDmx0fNDToaOXDripfPXf/0PYlczBG8eL5YYLwdYM+JpwkQVvtgk54/gfSplw2KcnL7AVZeeKxF0LglWERr7jnyDqwNf8Oh0Q0enN8bRF0PxIjfKC5Tu0jvZRUnLgPTOZazCXmuYqTOgCPjHPnYr9/H802NM5mPsf2MLs4WHEql3k0AWQOEyRipvo3QnBVhLeF6IcBBBHQXI2i5SWQdrPS3c75OzU2QiA+tFCCedxbc+/AClooNPXv4Kds2WB23Jziang1Eco85cfqbanTyCPpko3PZaSK11PPvxMzScDaEYTrUxmu9vQC+Qkx/h0//nSzSKOdz/3g4CZym+L8QXedM2SgWk0ia89VpoiZZFrDKFVWTBSaXx9Oe/AkYrzHtchhmI7Egi6egH3+t28Z3vfBu5WxbCYIxFl1LwKRjzSW5rZ8hDXUGlnMN2LYf9W7sYhQlnmP4sg95EhFJkKaWttESSnZ9fCPbtUDikxFLsqWu4umpLd0CGRKVcFnoaD1O32xXxBx/W/b3buHPnnlDhCNEcHR1jMhljyoi/+UzgIZp5DYcDUcndjL8Lj5DPVMZGwZsXgWDuDOCo1rdQrm2gPxhKN89INfqHk2/LbobvAR98+qEQ601wfGA0HEhxtwXmKMih5ZKPFgCffvIRPvn4l2hfnCKftiStiTCCxo2oRkaChrUWofrIxUpZYnAUYHjSQywGYuyAbDS2duA0UuCcq0wZXGJg4XuYeGOxKqAKl+O7bTqwMyYW/FxVF4YQn1nD1OBmbOn0w3iK+boD3aKDYhZeX0W8SAtzhcZ1RqYIJ2tiPHmLmLa1MxVOltziAG9eHiFfrSNdTqF/1RUL5c65h+Wc3Tmw0dxMLhqm0y8CYXQ9fuehLONCPxQKJ39X27u7ODg+xnm3jW//6A/QmZ9gY9fFoDOGFW8h8jW0W1fS7fHQcxEtlLxryIKJVUKRFUUl6Y6kMhpyrgbDoRh+sdiyy2RFYgFlcaabJWmxnKwIm0kxNk3phgvFgixzWVSJvfMiEPaUnwia+P3FIIxeOR73LIGwcG5CJsRIS6WPe1p2NLy4b/zDJYyaAqhrgZAs9hnScb00ZbiKRMddw0L8Z55t7hSI78t0klJh8JERGCVxRuSSlcWWRTgU5koSYSlhGaqWJIQxAYpXwfW/F8qn5PJy2evDdakYY4A4J7tk+crXIjF8mMv7SgiHtsUzoZCyXvA91UUMyMuHlwipxoG8DlUCTXg+lL/8b38UG4GG/hUdBzVkKmlEQYCNfBWLSYR1yHHfR7DwJVyh22mjuVPBbEWc1QInj06/jeZeGepKx8nznmCsboVmQx6Ong9QKZQQahNU9g0YGR0l04SRVjFaW2gf+sjVbNglH8pEQ9m5Ba+3wouzZyhsujj7/ATv7X2I5Yp0qgn6gynOOwPc/+YOInsCEme0gHmfQ1hpG/PlApqely6zudmAP5njzZfHWHhLfPCtb+Lr33yEN61XsCoGVCsW6tV8NkGk0gd8iZydR0jeLb2cPQ3hKoXYW6H9vIX96i5eHb5Ebs9F7fEm7KKB4VEPb5+08I3334deNzAJpxh3R5LhSHy8Xi/IQof0TcH8dBPrGUUdBtSMgWbewuzgDJ/94hiDYA09q+HRe7exu98UEy7Pn0Jnt7SOkFqQe07OND1XktgthiIUC2ls1uoIaM/ga/D9FTY2NgQTPzs+Qu/qEm46jZ3mrkBZHONo0FWuFCUFaDgcy2EyTB2um5blDGltfPgIufHAsovZam5jlwlGgjEmOCBx66OjQ8G26SXNh5fjKw/ijciE4iJ2HYRz5oEvcXCW42Jzc1soe+wwxBt7tRJFIC8TCmzYJbVal3KYScniQ8+fK3GDRAIHjcao1zekcBGX5qH78vVzPPviU7z4/FMxdeLrzGUz0qWShkpZvxctkNlVpeuZnkaYXvXh+xPpHBnWXdzII1Mz4c9VqKEj1DrG4I2FO+8J5kt8s1avQjWYuhQgU8pgpZJHHiNfyokVAF84F7Zr0KSJUxstNiB20ry4iKfaeg6WWsJwNEJ/cgI7s0Y0jVAo5nFwfJJAnnyeNB0Hr1qiE3BNDaVcGr4f4TefPpeDvbe3g/1GCdm0I8vZ9tUVJrMZSpWqLP7OL6+wfWsXV5MuNu/UERkzTMY9Yfbc2fwaUqojea10aeRFzc8h3i4UQEbRSfKSJtNISufi1BX/GzJpxCJZqJLEbZLUn5vAaCqQSWXl74ZdN7toXvz8fdGlUjjj3lwuCV70nAI4/eRzpNzSf2ckzxqfJwqOSNtjseP/JpRLKkWvFZQJfp4InUSBee2sKCwUbo744FwX+iR7NBHv8NlN7G3JgkkKulwOdBc1+e8SQRI7bX5dMaxLqfKecJIlps8/nF6SKEAv6Zivwyt4KfAiYNevyy7CkIlSzM+u3zvJOCVzhXF37PpXJJ2y5id7CYr58nT+LLKTB7q9vojC+Ek3i2Dlr/7JH8d03OM0ZLgpwcTGvSmK9P3uzBDMGTFlwkjFkrDuMJzW0TH25kCowSlH0EvA5lYBvdMZeufsGk3UNx344QS9yxChr6A36KK5l4W7EWOlrlCuMfA2wG/+9gS5SgYPPixhOU2hqDYl0aU/v0ToeViPFPjjGJv1GvzlBF4QoT2+xO47Vaz0OVK6g2U/wlm/g3wtDzdjYdBeSHLQ4KqPh/ceoOtNcH55Lrjbzv42Cpk8+uctuJUUInuJ6Xwix81mSLKewni6hqVzalkj9CIo/O9TBc1KDZfjC7j7OSg1B7ERY3bRlWCM7eYeIktD++0V+sdjifQq7bvYuV9Ft9tONtYRl0MawnYEy8hDazhIE6u7nKP/9gyr3Br5zQw2G5tYdIGTt12kcgaa7+1h1JnCDApIwenjR/AAACAASURBVIZjJgHKlltAioIofwY3X8ZiqaGYKWA8mSG6Tmpnbueg0xHjfcIh7W5H8E/izfR2Z5Ht9emxshB8nJJ/cl9ZwFlgKe4hHEKOOWGLxmYTpmFjNBrj9PQtppOxYIZcACVRWEhGVSbBXEOHZKYQ96PXDH1gGo0NiaqjupKHlvggueN8sNnZJBYEmuChXF5xMZtgmexEuFgn53clH0NYRteMa2ok2QJL9LptnL49xC9/+mNcnh/LToeHIJNOi9I1V6gjSIVwt1MYdTx4F2tMel0sl57gzJs7d5FvpqAZKmK/gHBBf5aFhE5QFcsMySDyUdjIYmOvjliNkM44cPNpqLqKlCkEX1FWspAnXGemEZENoYiLI3nzIaPvuFAMVzAVF62LIdq9C7j5GDmLE2Qsk+p0NEI0jSXBatQLUMmWkXMtYSsdHrfw9qyDbNbF7lYFRVuX0Gxeqv3REI1mE4pu4MmzZ+i3B/jR3/8h/u63v8buoz1052dYxh5M1cRGfh939u9DVyxYui2eSoz9Y1NAx08JLyH8QdsB4XRT7WxI1zzoD+X3xwKeLFXJk06YG8IqEU/15Plg8b1167Y0HKenJ9KVclIm24efU5bpMAnkIM4sz1ScFGJ+LOEKXgpkgkjXzsIuH3MTd0djsGuXR+m6E5+WyXQmn89nioWchZTfh882fzYus4XNwu+5TCiOVGKSuiqF/iu3xMTPhrRPRYQ/SXhK8jHKNT2SQdKevHZZCodLiT0kPCcJUgzovg7uJizHRKkkIEQXKI8/AyFRfr6bziS8/+VStBvZHIkbhFSTi0N0YVzMy25gDeWv/vKPY2LO/ppFwRB2iLI0sWTSi0aDoR5CuvwF5JyuUCmXxDN76g2ghhYyRQ3uZgr7D6q4PJni8Dn9SQIUSMkrOWhfjOCN6Y1u4sG7t6C7F1hlSGkykIqXePbRBRq1BnK3NSyGFHM0sVJSCCYeJmcDFK0aslYese7jst3FStVh1AJkNjQRf1yejpExaTkbYjmJoAcKhsMZMvWcdBHRdI7GziYCJUSreykMhQ/vfYDTJ0e46F8ifzsDo7iEryyQtjWYqoLhbIWIor9ARezFUIYRGkYZjx/dkUCLnrZA6KqYzscIh1NZllXLNXSHQ5w9PcfgdAInb6HxII/SZjbZOXCzTzpSvIQakAJYQEyqRaTB4qgZEZLwEAYxvIUKJXAwHM2wzih4/8OvY7UIYQV5DDoL1EsbIgqZLwOYkSH+JLFqYv/eA7i2hfOzc8E46ZO9Vd8A9f4MtO10rzBmhNmK1rZ0V6QjXSTYp6oZclC4vSeWyELKBSYXUTxMuUJeHrxyrY71OokPm0yHmE3GmHtkDLArmcnhSfy32ZUnCyF2/jwsHDGr9brAJjv7+4LBEqMlvspLgg8+R0ceNingTBzyfXF1JL7I/0143hxNhZkQI+1wUQexKiUL4/XLF9IR8wL76O9+jpPjQ+FDc/IgBixCjWwByALlvTxaR0MEbR/R0hd4JOOWkKuWkWmuocYOFC8vCk/uCLjA8oI5cpUs0iUbhXoWdo4YcyIZ1zRLfp/CR+aGkQs/JDbSLCJxTOpZEhbBZeCK7z953GsWF/qzsEBSVUjFXRLCEQQTYUPwApiNOlh7wKqr4PKsKxfTp89eSXLObqOC7WpeovJYbBqNurhbOpmshJ4/f32AopvDB9/8On72d7+AnjeQ3jCxSi2hwRLDt+2NPdzZuQesmCHL7pyL0cQBkM8JC0iCn/tCXSQfnXWUu4zBgHJ9dtlJSAYXknxDiUnTOycJViZn38CtO3dkR/Lm4E3i9yOydl6Cyedm80W56JKuM8GhRcBDCIg7gRThrwAz7qqYViXPS8IEESdFKjUX3C8lzQmnRVpVs/vmYp24ejJRMFt3JZcVtQ/8PIFSwjCxxtASXDpRlaZEX5AU9lgCu2/YNGFImCpRoib2CNe+LNx+6YZccoSEqMRNgkKS50XYN0bCDEpeqyITCS8Ivia+L7xUyFfnlEt6cCJCImOGZogJRMhGh9bB4nn/j/+r/zAO6WWRCaFoPkzoCGYrDPsz5MtpkdPOBiuEUx3hnIELtmz5O5Mu1FBBreiiUMsiVV7i7fkVZi0Tk94YnjLB3Ue76JyM4cCFzc6voSFT9aDoTBZ3oNtA5yrA7eo+RloX60BDqpjGcrpCRSnCDFTMxgvUt3ZxeXKI+WyFt1zi7axR3SvKhBCMgYU6gbcCekcTzM/HotLL7+Swe/s2Ft4U6ZginQC+Fgkd6939h1iOQ/zN3/x7RK6B29/IQK/5ssRattcYDWKUmmlkLRf+KET3zRDZOI+t2zWEGR9nkwka9xrwvDHi6RKFagVR4GNKXLvvYTmdwkorKNcrSBsZpCwFo2lHsiiJa2YKZRF6KAw3WFlYgUwWH7icoPWmD72QFsXqdDqHtZnDzqO6cKCdkFbCK2TMAhbzFabBBMU0p5I6xuMZ6ps1aExpIiQwm8LNOthtbsJQSRNbYTia4PXBCU6OTwWDZ4oQx35mfVJAkjzAKWG18Fjw/eCDzS5YYstSKir1DdhWRnC7118+T8y9YgWmTh+WOdaygEqJAILcZsqq2X3w0uh0evj6N78l9gYs8uVqWbopwgKFfEn+Ep/lQy9qQ1EMLqWgs7Oi8II/H4t8uAqSkZ0LoVjBxdmZBGE8e/q5mDpRVNRutdBqnUlh46hsGxbybloOhlJUsPNwB8fP29BmzMuMoTCbT9GRLtso7KewnruIxgb81RQpV0O6mEa2loWdt6DqmpwN2ryy2DIJPFKI2yaeJ2QdkU1EG97AXyaukApj6hhLt8QqIm86ofCtl6Q3KgjWhAvWYqnMQz8P6dueWLnG0QTRck7QBqPLPl49uYASlnBwcCKsqQd3drDFEA7qpBTg2x98gJPjEwxGY7TaPVkGz+djfOdb35Sk+jP6iucBu5S4ltIG2tBs3G7eR6O0mdh0iMJzDd1IAixYPBOnxRieH0gxZPA2Gz1e6iM+N4RAqOEYjUT1zJJOZgYhGBYcdtRUvOdI/aQjJkNzFCCfzUjB5OKz20/Sk1g7WVAJp3BXIl7kFAKtIRcjGynp4PmcUKhGqqxMnrxYIxFRsVBS7DZZhNJ0kPKXcRLbA+4LZhKRt5SJoVgsJp2zXFreV6ET/FnI2ScsI0VcSXzhWYA5fXJSvFmiZjOJxwrZLjPPl8lAIBnHQaVek849XKzk0rgpzjxb3FPeSP5vwjUSMd9CGisyjDgFsVHijou7Cn4N+u6Lnw7tdsly+at//B/Fbl5HOp+WyDfLjDC68tE+9eDmYvgZA8P2DKoXw1hmMR8xlR5Qo6VkgVIQwDclU7Mwjkd4cdBFfuFi81Yd6ZqG+eUS6lzHKjtDeauA5WKG5WqEUoVLVhVhmINbqKM1fYZlbMrDQxfGvJ+RTmE+W6J56x6mvS7UdYA33bco38qLau/kRQu7925hagwwGwPt112sJQDDxWQR4P33v4XAXGM5GmPSpgufh954gHffexfvv/cNPP3Vr3F0cYXCDuDco3rOwnK8wqSzgm4rIjWvuTlcPenj4nCIs+AE3/rzD6CYKoysg/GI9LE5SloOteYOjs6PMRkvYJo6SlWmqtNwn0sPG6YTQVmbgqcTfqBYZNQ/w3Q8QK1K9oiLKNDhdUZon7SwkW6KTYFzz8Xu12rQZwbUOVPIF8iWqsg4eSl24/4UepzHaEbsUsP7D++Jrwspl9vNOrYaZaEt0gditljj089f4/PPX0gH480mYktaLpVFkk/og6MhDa6qpSS6bEXmAmhLOwf0GLXtTTSqt+VB+uUvfw4ul7ic40KQfvekcLU7ncS4S/jZHKWNJDh6NMEGRT7lihz423duw7JoezqHonNjP8ewPUYmzQeWSfIr2GYajsW/OQSrBfKltHSCL18/Efe/KFCx2SiJqOj1y+cJFhvGWHie7DDavbb4EBFiItWMXSK7/PJOHru3m2h/2aars3SSjACM3BTMbcBQNVlUazaQ20yj0KyLY6jQ1xhezAUZ/5JrzKVeSJVlAENVMO6FuDzvYTbzZXlJt8OrThu39h4il+WlkYKdzsMuroTtwJQuN0PLaT/xnY9WCMDiqYJLIppwcdkWBQsoa1oaL8X47u3TFl7+5ggFt4q9B1UxGzNHseSWPnjnfTz74gXaVx3B3KGTRuvhP/h734e/HuKzw0Mga0NzUsi6JjJOEeqSrLQBvv3Bh8gW3KRoRTp0k+rFm7gzQg40s6I9QIiAl5fADcB0RK95XbrryWQmCl1eLrVaGflc4qlPdTG58HzPuBxPRDtrFHKuMERonEbvqNOzM1my8o8US4NNAi82QqOOGJARZBG4b0V6440AKMn7ZIHkxElGFy+jqeD/cUL7My2xBG63k/eGzwaDSSRT1NClcEp+Ann1li0QRz6bTUzKlqQHkowx+wq35nNFQ0LmBpTKRZkkSM3s94eIYtIZk90DGxkRNS2WovKlOIwTKrv4q84VBqOhQJ6cvvmc0jyGDRMZZrSwptUGC3u9WhELleRS0OX9/OijX+Hy6grK//I//xcxjaWW65TwZsUOMqBtbgfd02NkH9MvOAsblgRdZKMcbIdOaUsMByO4liMSaDOrYxQOMAp8DM48PLz3GEZeFaEGRxKm77C7fPuyjf3bWWTSTPgxsUjZ6E1DmEaAKLKQsiMsJj62jFtwzSo++vnHyOeLaDaqiM0Q83iILg/MyQhXlz3cfbiL5r1NdM96OHh6AFWfo7xRxeHBFb777Q9R2HbhTT1EqxRap20sZhOkzSx+9IM/Rad1hf/z3/1bbD1W0HhYhs5M1LmK1uklardz0BwbOaeAxcUan/30Cfbvb2DtLFG5s4GUY0r2ajRbIK/kUN7aRnfYx5MnrxArczx6fFs24ryRVY1LRheTsS/fw7Eh0v1++0pUYzocwM8iW60jWM7FM2VxOUWx5qJ4P4tCvYDRaSzdYiFNu9M1gmUEN12SfQW75cOLHoIwxp98/0Ncnr3Bb3/7RCT5Dx/cQnOrJrTF6WKFf/t//xhn51eCDTIuizazZJcwMIITAbsgeqTQfjUnboumjP7HJ0fQ0iYeff19bDfuSe7l86dfCH9Y1WhLmkIun5VDNOgPZNzt9YlLBxgzWk4YMHncvf8A5eqGqBJlyTWfCCbNaadaT4vKM44MTKfEED3oioasu4FGfRPVzbJI8lutFnr9UyiRilKuLp7j3mSK169eJOkxOmEcW55nYqF8jaP+MDmguo50Jo1s3UKjWcXZ82PJnhVPbdXAylyheCsvXyOMFDTubMIW+mpC/TNjDdqawrVI2F0rBmCMZpiOYvjzhcAs44Ev7wuLcKySUtgUvxcFOi4ujuA4WZSqBZTqMdrdM7Quunj99Fwm4QcPb8NyU0hZBhzXFpHfSlMQqmRVxOIJEwYzaHoAPbXGYjDE8IK7JHrGG7DDImZ9H4NWH+swEpMymsERACMjZ6dSxP7DEn5x8BRaPgtTtxMeNhO0+iv88t9/jD//0z/D1vbm9dKTtsorMTYT7jl3AeJoSKoiF6K/S9RhYeOExYmEk8fFVVvYMgVqOxxLihULPwscWTMseCzO1K8QtiIGTPrizAslZ5TPNf+K2nhBTJp0xxTSmZzAf5xeWOFpZUBnTsJWnA64QOdfwnRkQLETZhNBt0J+LKEVXgRvT04l1i9Nt0JOzNfh0rTDYCGlCjfWuJzNCYwl75PFZWXCGxfL3jVph7rsdvj9ypWy/AyM1iMkQh8cwlPcCSzCQL43nUk5jfDN4HNCsd7h20Octy5kSqB3EeuGxNaRHSM8eu6UXLkc43VCK+UilmdoNJ7ip//vTzDmIvsv/8sfkk8Dw8rg/OQcw4GHiDhcJUJ3NMB739+VlHSDtDAlAywcBLM11rMVHMsVzxFyOilc6E76SGVD9DozTHo+io0McrU08rWcFKnz5yNU6gW4Bf5WB9hultFdztFfMEeSX9uFYkfotnuo601UC5tY9Ln48DGcdmBUTWIHuHw9xlVngnkYoFrI4+HXHkFfxzg8eYPInUjBn3YiofM9+t5tGIwaa/egLDQMWwOcHV/ihz/6Y2xt7eJnn/wMeq0tBzqChcBbCiPC4K1b1GVBx86DTnaWnhaaWX63JPzfaD5DJmWhmdvBjB3HeoHBuIvx7EzGOIb2GiZxtRxUZDCZzaFyw7700D1nEtIcdkaHqdkigopT9JbPiUmVHbs4PHuBWx9sw81V0HmrAtMSGrkCbGMhdqfriMnrxOWmCCPKiotwyY2MVvjiixdgg7e5UcWd23uCIb94+RqvXx+JWpcH/ebhFLm0lko8r2nCNR2JLSc5r5yiDg5eCd0wU8mhcWsXtpbHbED4yJMCrhmadB30eSEnmRCLWHvKAY6EqUL8lUt1JiHt3r6LSpX2zOQuBxgPe3j1xUcYTVvY2N1BOluWA7qkV8piJUWBnebde48FTxiMrgCVDYABU2Ug8hCjfl9ERaSuZXIVKdyUXM8pYkEs2a3z6QyeHwqzaeteA5vbFbz++AUytiWvlQsps7rA/rs7mPgpVG7RWsKCrTqwFSZa+QjHC5y8OoY/ZzFhx7aWZft6TVjARafdQhynZCwulrJQDAVTLxRYi4d8OBhI1m2+lkK2QhLCBJNJCxdvZugcprC/08Q69nB2fIVVyEVehM2dXdi5LAzXlCWYqrPIpzCPF1BSM/FMnwyZ0QoUczlML8dY9SOYcGR5zc6PKmrdsLFTL+Ev/usf4cfPfo0Fu9MoAzA5KxXiya9ewx+s8bV3Homm5N7DR4gVdtGK6A6IiRP+oMaBUzmZJvx9sHNlIaKlrXjarNhFp8Wml4Kz4bAnYifCExJ8keKCMzHxEjpjMEfa5TIwkgLX7gxg6KYUf0IfhFW4NGWR5j9T1MYiRw72UthUCYtKlrUiQhvLToWd8vZ2UwqhYaaFxUY4jh07Ybejo7cCEYmnDf1tHC4bKWoibh4lX1vsA3Tp4gmBEPqRJS3ZPlZimyBFnVOEbshyVdgt14tYXgp8n3i2KLjiBCzYuQiQAgkIJ8ec7qaffv4J32GZjPn1eIYci2Zq7NqJ2asol4soc8GfcZNFu1zyCVWSdVL5h3/0rXhzLy8P5dnhOeK1AW+1RKZhYWEPUG6W4S960FYx1BUXlGUMzqbAfC3p7sV8FuUyKTsaVqqG/BZwenkJfxHByljI1oqy9b9qtaAtHVhZFjAVXmeMbDqNpRNitBzCMV2UjSyIul2dDZAN89iobmAxmsF2MzgZn0go8OjME1WbkbYTjuuA04EtySznoyO4ZRtHLzuYdJPYuDvf2MHtR1vwFzN03vSwGqn49Mkz3H90H9//wz9EO2yhExzg7EUXhc0q7IwtXiJ0Qg0mQ4TTFWybijgPs8kajZ0tuDsURCxhxTGyehrpOIezXheRvkSszjCbt4VWZ5mO8JFV1CT7cR6OoCkeZsMRjl/1kTYdbO6XEK00jC4pENCQyWuYcyRbc/msY/NRBQFTf96qiGYucg4ZBDG2mxuYeTMMRjPkHFs6WWKaTJQiJ/jysiNLyFIxL8o0dhTCddVNweTo00L5PB/mG9oUnQ55YIkJ57I56GrSaVAERIm1XXLh1lwsxmuM2j68yUiojBZzUAeJPwwLNEdBfjyXn+yUe92ewEMcRxknV6lvolyqy89BJ8YvX36K49efSaErbe1j69YtpNMKZtL5JvTYIJiJ4yGLi+VoQjkl0cqfRcikdUlEIiZLTDeTKcnYTy+V9TpAt90SyXirdc61m1gYbN6tI1j7OP78CJaeQjbDPU8GjUcK6vc3oKW3oNkWHMMFpiHmZ2O8fvIavXYPwWKJSrUhYRssXIzto0+7aViCo5M1VKTj5u4WEIdoXQ6wd+sulsFcPMan3hgw+1DtxDsniI4xH07RPtAQTPg7grBpwmCCRrWGQr6BzvAKvjJCylaQs3JI52vI1DNYRBMRsPFwk43Cz7UjDd7VBN1WF1Y6LYtX7m+oVl4pPv78P/sBXrw9kKjF3sUc0z4hgBQOX7SQMej0J7cGHj7+Ovbub8vr4sVNKi4FMyzK7W5X7GmT7jFRY5KzLk18TFbGSiAXgTumY4FTipS2XxfcXD4jC+3EwZAUQdpYE1JMIAkaurHz5fOU+K+E8gyx8JF7LstGwdPX8rtj1zwYDFEoFqXYMoWLauIbFgrPIn38WbD5l0VyNJoI3BiuyE9PFpNiYSveLOsk3eq6uBNOkRxVds0CvazEUkF0ETGXpKT8cqJNcH3a4N5MCnxvxLDsOlWI58vNpBPxEG0n/CWG4yEOjw/l+eJFx3NIK2pOyZyeeEG4zv/H03vE2JKnV34n/I0b1/v0+TKfL19d1Ybspm0OKGJEUVoMZgCONhK10GgnaCdgNrPQUtBOi4GW2ggYgByQHIpDkSyyh6zqsq9ePZveXO/j3vARwvnuqymg0YWqrHxpIv7/z5zzO3nsH+yjWi3L2IijIXY0/Lo4OhL08s9/dDf74IdHiMIEveupRJWxda82a9AaPmp7efjxHOk6Q0z+il1A92UP9dKOBNCaVozOVk5GAAfHj1Dq6Ai1GLHJ0F3KlgwEayo8QszcBXRY0BYh1kMyytdICh70/Ar5N62fqltYj1OsLxLUay0UHQsBfMzWHqKpD28eoj8doNIqYKezg2CRYrYYorO3C+RX8FYx/HGGXneMdeqjs1vD3ffuwippWE8XmFyRWOfK9/vRj95D8VDHae8lhmdrtB+00dzbRrFQw3K8wPWrcywGa8RYw2nq0Cwdd44PkTkbu3e6cmGkJszYwcxfQzFjOAU+aHSA8WGiZjcHxHVZzJHDrmREsIaY9yNYehFGnk1HhnhB6iHRaj4CJUMursGbrPHxb3yAKMwwPs0ExEXnYRhrODrYEXb0N1+fSKTcznYN9VYZ3eEcumJItUyGC7XC32dzsllmpSGyrTepLlw28rbnVp2H/iZ6i9rbnFjBvw8CEK60laF5VII7CXB9MoMKLmja0h5zZlqplOSFZVXOl4JjF/7FSkRmqVtbqDaasIsV4f0YqorryxM8+/YzTHrXMlt++OFHyMyN9rnAS9v3MJv5MDn0UzS4iyESWsMpsY00RKQOI5QDnQskXkTcT5DjwlEf566Xl5fSebDKLFVK0l5XdsoYzydYdddC72M3USw7KD8IgSoVUluo2QVYsYnzJy/x8ovnks7El5WZp51dhjE0Zc7JMRBHVhSzkNfCg83zNoEPhs5ZcYxf/dnvwPeXGI/nsB0Vzy/+Ht7SR+RbMPMrIJvi7NuZXJSKHCYxavUKKuUm/EDB3B+jeWzBbqZwuyuMBwG277Q3XJCQC10dCscGLKzWIZaTJSazsSQ1sYO2UlVIjJkGfPDuMbq9PuYhw2sC+Bfku1D66aFdr6JQoMopQZDo+PAnP8CjRw/lYmYmq2lxlOVjOBrBodxUpR1+A8JKOa5beXKgUxXC/GCah/is8XDlP+MzQVMWO18uNSnL4yFKRgyfSx7cy/lmIclq9vr6WsxwREJwHEz2j7BS4ug/y2Q56uD+azyZyfKcHSc7ocurSwnR4LNNw9fbb78lXHGa5YTcabFSpsqEckHOszeXhGjYk/jNpbJxu/Lglkpd9gLcGaRw5AA3N/r0N8lede6jvEAAdFfXV/Jn7+3vy3tAYiUvxnqjImcDu5P5zJUD/fnLF+j2u0jpIFIUUYCx27Spgdc2yIGH9+8JGG4TzLFxvNIQKJiCN5moyv/03/88o/lltYqxEDtsBjXhInSEZepj/0ENYeai7RTgLULMgzXmQ6JEWSlynhuhVCFcKkK+2IBmm9CdEJnjwzD4y/Gghg6yiIHSG2iQEQOxu8bEdTFJx6i0VeQ0E1ZSFtJj7Kvwu6nonu8/2MOzk6/Rv1xDWSqwczqG7gKVekn4JmQ5tRoVtPdbqDY0XL7qYXCzRKFSlJk2ogjbD46x86gFL57i5lUX6dTE7ckAWwdV3PvRHibjsahGDj7YQ+bkJTZvMhzi5OlLqd4KFRswEtiFHLZ2thBrvFl9JDzkeD4vFXhpCLtIF5wj7WSSucix0qG8aJ2XGaAfuqKz1tSIRBCE60ygX7PJEqtugpxqQTVCaDULkyHT1mP85n/xa0jXqRzoF88vpJq27Jocwkd32ujfDrAO+AtnOIaNTHewU2+TwyT0vZPzC+Gvk3mSsIL215uHhHIwKJs5Y6UshzkfPr4ofFj50HpMUrIY9GtgMp/CLttoHxVwezXAcsSoOqb42PJ5WBGzAqI22nFsOeT5ufnShIGH0WiAcpkxfE3sHRyLrNCdT3Dy4ilub87f/PdVHD48hA+qWHTUax3kCiH8eAF3ZAJuActFF7G6kDlzHGjyrFAlwoQiEvgoh+PLOuj35IVkBUcuT3trWxyT7nohqozyThX5ShFmYAsugGqbWkvHuniD1Gqi5Rxjq9CBElroXlxhOh5hMRvj5YtnMvPvbLc3rbxhIF+k47WNRquNTI3FBLeYRWLIWnsT2HYZP/3Z72I0ud0szII+Xp5/huuTW6RBCaVaBVEwkmCNaW+BOGBwd4yDgzuwcgX0ugN40Rp799lZVDCeLnBydotyVUdOK0uIOZ+bUPNFD2+oDvwVTS+ZQN/C0KWTCfPVUg7Qj999gGffvcDAdaEkeSTXa8zdNcPIcHS4J3mupI5yRL21v4uf/eavyVKOjG8eImS/s3oleZIDdY4DvrfWc9FJbTr3Fa5HHjs71U3VyrnwxjSkyyVIdg+rcF72OYa+0KwDRZ67fr+HRrMuzyMdyb1+bwN5Y6YtNeK2LbN8MYvV66J44niJGng6fbnEpxqKhjMe6sVSBZVqRcaBQlrkuIh5qYSqCaemJCoWVrkSXydmqBXGk8mbsQpNUUQQ21IkcWbOqp0yyc2FtuGakxLK0QvVKATdUXzAzpTjRe4i+HEcBfb6XckC6HR25H+vTk4xno5xy/+PRgAAIABJREFUfHRPLj8e6txb8KLg+JYyS+6g+M8JGuOfyy6Dlwc7cUox6f9Q/tV/97tZ72YML0xQPSgiVVOkSx2Gl8Es2Shs55A4Axw1a7DTKrqLW7jTFIkbIosrG52xnkryzHSxRrW2D9d4DbvswNEN+cGUi1WBDV0Ohzgw2+iHnix3klWMZbqA1g6R6gmctYUwp8h8OF0Bs+VM8vKWKxcXz/tYM91o7w4cR5XF0/CWEJsYmari0Xs7KOUSJD5wO/IR0CFYqaHXnSE1Mrz70/uwqhnceYRv/+EUVsSbb437Hz9GM9/Gy6vvcPjhDuKcgtSLMexNcP7iErWKJWMTn/rxfIrH776NNGSiiYckWIuLj8yY29EtdvZbmExCNOpVqHoAjTcXYnguxxhEYYYSP5e3DWSxCc9lGswa7sJDskiQrizYpRz0JlnbEfKajruPjxCvFMwuc5heufBms41rzbBRb9Zh6Qa6/QEIL2AgQaHZwFuPjlEwFSyWKzx9/gpz18fdew/kd3F9cY71isyV8uYBJXBKp7uUUWPfs6w5I2QLqmAynUgANSmiqqlg924Fi4WP9bwg2Zhlu4g4INYT4tQl7IiL0M2yiN2AgtlshMVignpjC52dA+ztH8ni9Ztf/gLnr19K4AYTZ8q1LeF8q3kfWt5CHNrSPpfbKULfxfVzH0pcglkmqnYNb7xxMsfEPgfBJoFGVbHyCcgyBeLEjFLOWJvNhjg32b7ncgWUdiq49/ghonmK2XwilVapnWAc3WC7+Svo5FvQEl8yWJNMl2i/67PXGN/eihOV1X2pXsX27q5kUjLf9J13PsR0PhZDXRJxP7CS/ROX/cViB6aVYe3PsYqvoeZ8jM8jJIEDRbOxWo4x6d5g1p+gaBP1mkG3bBTKRUzH/Q2fn2arZg5OSYduazCLPqYDH54bwamYsAjFk+Utd00qsiCSYoXzP6o1WPyFSYzWVgHDbn+zuF2rmPbXouMmyrnKd+aSubqxdC6aoaO9v41/+vv/5UZHzSAIoSluDC3cIchIQABUzB2l6ieTZeCSCUruWrpKmsl4UNJ5TInkbLUQqSP17uTjc2zCh4jPYa1cFVAcDyjKHdmlnZ6dyRKV3Q8XhbxMRerpB9IFbBAAm4ALauAlTNwpSIdG1UixWpELRQos35elJzsFqrhoEKJ3osaLVVQ4DBlfysfxXaPrlh0DL352XRzTcCzLj99oxTfSRV5OfK8W1N3T3Un5F5eaJvdT3E1t+D43t9f467/+K6nY3377PXz88Y/RGwyw8j28/96H8t7wsJcO0/cl7pA7qIODAwn54J6KJFWOtfjv2T0R2cECSvkf/8V/k80XE1zcnKC8W5LUesquOPZYTWboPK7ho5/v49HeNpbLQJZqRi3D7EyH29Xg0AVYVLG33RYN7fPzc7Qf5rCYAhUrj61ac6OvtWbQwxz2K/vIQh0nt2eYTbhYWSOuLYCSiWwxRog8Ou0tSbzhwmg6XiPHpa38cimLc2D5Ol49+Q7jUQZdsbFYeth5ZOF45xCj7kwO4PFwiZOTPiPE5eYtthW889O3kCuX8erpJXoXU5T1GMdb93Bw9xhDzOB0cnDdycZYsJhjcHaOLDOQr5hwV2NUOx0c3j9CGnmSaan4G1CRqifykAWxAncaotSsQM0CFGkn1irSMZjWBCllSjlV4E+LWQKjWAGSNaLlXFg12ZojGAO6HUKxq9BtA7Wagn53jUlvjeHpDA29gaPtI7hBiHUQolIsIYzoTONskOOvFo7vHMq8Ng5cXF/34FS2sHuXRp4i+je3+Obzf5SFKKsivgBsOTkbZdXBYG8virC3sytmiNOzC4yn5LT7KJcdtO+24WkL5LM6ckoBy1GE8zNeGos3L5qDyWQoUCguz77nb/Nro/aY7Sfb7puLM3z95S+xZLh3zG6sivd+9BNBAlx1X8LZ30jDkm4ZlS0bykGEwWkPi+c2dg6biLJbDC8C2Crn5Uus/IVIQEkaPTx6R4IPGDVw2z3DbfdUqilmv5bLdVSqDVT3KqgQ3aqX4JTqUOwYiTaDpdfQrByjmDPw8uU3+PQfP0epXMfbb78tCqmcruHP//RPJIWoWKGrdFcqdM6Lm506mtsV9Mdn8IPFJgVBsYTdryUWPvtP32D32EG9XUKhnIc/s6GlZZyf3GC1WCAJPOkMGY5NFU2wngsjXKeLinNdI4Oai6DWNHEd7+3uiNZ+Nt2MVjinLeZqsLQqXr06wc5uEZamYNpfAKmJRY4Mfgc7uwamc87ATYxvfAzOFtDKOXQaNcRrTzJuAz+D7wYokrRITMN2C7/6W78uS0UqRfR8CUnK1CT6EDK5EDk3ZnXKb3s5X+Lk8kayXPvDMXZ39mTxTMXUYNgXj8Jk5qFSqUswNBG51G33+3OYhiLgLjojeQmwe+SBSt348+fPBPnAipRLShkDmSb2djZqpNF4JPNt3jesXnnQcnSxf3Qshz8ZQKyAKWv8HhxWKZQQpzFarZaMfFjEkMPElKPUNNFuN1EuFDDjoj705WzodbtiHuMFtLd/IJmnlORyDOMFvoyZSF/kAU5zE9OjWJ2/fPUSn376uXR57HLuHN1FZ2sHtlOSPQixG1yskrdP9gt/tkzeur66QhYHKJb5c09xc3sruy0WMHxvf/d3fxePHz+G8qu/cj8jOnZ3r4b6ngbF9FHLd/BXf/w5LKWJVTbB41/bw06rhfNnl4g8FUElhNuf4+orV5KMmrs1HD7ax2R1g2rDxuAmxstXNzjcbkIlgKtiotqxoHgU86eYDCdS9VApYdsZSocqcnUT6lxHfzREs14TnSZt+Twkc2xrCzmEXoI4VRDOY3D1Nxi6WI9C0S8fv7uPrWIH3csJcqUC2rUKbm9f4/z8DDm9hJipQW8/xN33HyH0x5gNehhMXdCgee/+I5glHWHqwizYcAMmxPQxvRlhPPTglC3UWjmUyKipleFzfkfsJSlz0CSwWUtVRDS0LKhAUTZ2cLOIweUM7ipBpR2hYCiiq8/4/3GKxE+hqRkM24Q3zhAwglLR0GlXcNkf497HR3BKHsZXYxhqEcnSwOk3V3j38UdYkULIJZBTFh4JzQvFQl5IiJS1DXo9dFoNwWu2do5R29rB0vUx6Y/wxWe/eONcpCogk9aOLSvbUVqLOZrgw0f4z5zqlIIlVSIdHa2jFlbqCsFER7R20bscw51TNsfQCle04wxC5gvFWSSZ52Xhr9AVx89flqQiJqIPercyq9RVHTt7h7IMtUwHi/UIS/0Gat7F5DqE6jdQPyoC+QH8HjECOVG0aF5VlvRU+TD0+eb6SvTkO/t3oGocaXHBNsGz7z4XZ2m53MTh0QPcfXgP5XYZcaaiaOSQKxbhRhMJdr539D5srYrVcoLb7jXOTy+wf3hHKiBqpwe31/izP/lj3NxeSeZstVHH/vEu9u7sYB0Q+bBCkC5kKcfLnpVrHAQS2bicKdi/W2B6DDS1ADWsIFwqUCNDDoxvn36O1XopYcdZQO3/UjJJiQqggYlqomKrhFLHFEBavz9CGC+h6MGbrE8DdtWGreVxeXKDTFVw79EDhOsI6+EUhlnGKljhzqMmnEqK6XCG64sZwiACHEvUUTlNlYM1S23ZT61GKxiZJnTHn/7Wb8jIsV5pIF+tC49k5i5lHED5IA8XAtXIWY+CCC9Or2TkQk4QPQ4OE5MIqlu7KDgWrq4HcJeEbSmS00vD0mi8lC5iu82EIh6YvozOeGgTEMhO4uz0VKprSl8J/mKXSWmhKUv2hVxs3PnwvxURQN6RsHD6D+jj4PNHsxYrYcY9snrm4UpiJy+Oy8sruZw4hik1algyGzmh2XKMq4szGb/xn3EOzopdqnDLkmzcnb19vPvOu7hzfCTPKdEZhNsRVseLjBcJCaffz+Xffe9D7OzuiftWF0coaZMb7C/li9S/c+Tyyd/+rQRbHB0diWb+yTdf4/bmRkyU3E00OhuonvKD97aywE9w/8Eh7jzcIUoN0+ESr759CUd34HQMFHYMIuOQrBQEqwRBLoJVjXH77Qp1Y0fg/VY7glVOsRwE+PT/uxKtb6djbzSsRQVFp4jYZTZMgsmiB0U1UTILoKkp5MHtrQTNatiRVLZaaqHeqaDWbOHy9AZmoYK22YCWZejfzjD1h9JNGLGDLF7DU9fYKe8jSSy4mY87+x3Ebh+Dbg+XVx47UJglDYf39tBsN7BcBIK/XE5DZGxJjQh37nRQ7bQwJYs45nx8glFvgvFkhb2DHbS2i1ByrAq4jGMiOgMGMigTFWaiILQY2cZQCmKGy4gTHafPTuV7aB/WoHGBFkgcLJaUMCYmFusZAizRf7lGJSyjbFfl4bq47eLxbx+ivpdH73SJZnUbNy9vcft6AD3LQaV+V9PRrjdRrbH9ZIYlGRMFNOvbcJe0YQdotrdRa+5h7nmw82XhLL968R0Gvb4oTGi5rtXK0mkJjEhRheRGCRTbOuIFOp0WbFuXZWNxq4AklyCaO3j9+jNcvrqBrdfBZVCabkiT3MNQFsaXiS84qxi+kMy2FKcclR3UFYd0k7JLYISbj4XnSUyhYako7Zkob2dw11Ok8yb02EHtfiBJQOHKR7gowE5byKm2HJiu6+Hpd9+K7b/e3pJAi1LBRO/6DN99+w1MkhDtEiqdNo4e7qHWYUBHB+1SHeNlH6kRoFM/RKdxB1mi4OriVJaonPuzSuSgl6osvsx/+ed/im73Vhgx1XoVdtmU5Ca6Ya28CYtB5d5I/n++6MkclZTFcmUf3eELkarpKMOfA/7MRadclPn/k+9eQjPyEjI+6V3IgRZmKtIwRMXZkE5Dnc5NpkqR8lhAsW4iTIlf4M5FEy09LwF2XQzC5p/NC5aaZVMBPv3yC1S3OtjeLyMKVhiPQ+TLpFTqmI1HKJbJMydd0BQ09PRmhllviizQkSvn8dOf/RDt+g7KzTZKFQdxposNn+k8VDmRmcORiigvEgWzBS95Nhi6cFikwueiNlhjMJxgPluiWs6jXNwsO7vdMbR8EUWRSZIG6m4wFHR3aiSVcrzr4vz8QkxKlJpSnTIeDuX5JtBM9N0rd4MvtjbjII6OmOgjyNoollEUVSasbuutulT/lF7yMhgOR7Kw5DNLOTbn+O5igdNXL3B7fS2OaGGPc9+oqvJxXJrqpDWSEBkGuHt0X7o6yjavrq7kUqKKazbfJJZJ8DSBW3mmWdVx9+59OIWSfE18R/i5uA+qVSj3pOHSFD7TRhap4+8/+QSff/ap0EXZMXCp36bX4Q//5U8y/lDZYplmHnbeRL1SxnruCtsCdUCj23IeQostLBceojhAYc9GLq8j83VMux7KbQNOQcGLz3qY9mOZS3X2Cujs1ERe2L0coVVtY7aaIVeOUWlUEC/z6I1nUEoR3PEQSqJg6yFhNAnsNIfD/R3JN/3FL75ELX+EclYWyzqhXpHlAnqEolLDishKphaVd2X5MIvG0CPO+X20j1sYUtIWLKGECuK1gnd++C4yU8XoeojuZR8Gg1nrNu7e34decoRIHK8iZOEIupLKconcjeY2q6sE7szHtNeVLM5YMeHfzLFfb2BtRkhtA+UcE9tNEKIZZITPr6WqoWaVOZMGc0sTCyfPJhgvJzDya6x6GepwYGp5mIqNmGn3H+WxUl08/fYKe/VdJPMYV89ukFOLSBUTrc623OKtdkNGKHxYpxMGOc9llrm11cDO/j7WQSZLYhZSG45yIqoQViKsOqoVRs4pArnijHmDHk2knWWlfXhnH1vthry0s2SA0AxhhG2cXVJu2EPRaMmDxqQZSrWoeRdolix1NqoaqmeMXE5s/vPJVCoQWrA5fuElM5qM4MeBxB5yJphrEHEbItHnspBe9x1UGw7qhzRrTRCMC1D9AgpGGVmgbDC/py+l5a9vb0GlmSRnoXt5hpPTV7KstIo2tvb28dZbj2GXHIQpsFXewzoZwnIMHLTelzxYXkxsy02DwRyM+M5EQ023ZOiv8eUvP8PF+alo+YPQg57LodXeFoYQLd6t7TrGixtYDmf5G8UDzWZcyPrRGu48ReAC08ESehxjv9KEO/Nw3Z1BEwOLIh0k0QFhkmB7v4lmpyCFEbXPPDDPL89FQFBrlWTEmIYJ0kBBIu8xDTBMHNOw8OYbEqZRQXurhRcnz+HFa+RLnI9TfmcgjSz0zxfIshAwPPlZKJkFbxJj3nPhrUKoUR5aIcbBnRYe330f1daudDTFavsN0GoTDLHBD2/IhV6Q4LY/EBcx59ms4CmVlYg9Oi5TmsS62GpUUC4yTzXF5XUP61gRtRI/x3I+k+eaYxaqXngjkA1DJycTvUjr5IHPqt0pVNBqNaWi5UHHmTJn5lx68jkmNZHUWHYTNDGNxyNZ3lYaNZm7k/TIOTiFC1vMISA7XUvhzhfS/X35y1/KPJsSSXZrVPUIVEsyTOl2yGQftQkG2YDARDmTpdIZcJQrpqQ3zKON9Z9eF+54Wtjb3Ze9AN8hLnrvHB3Ju8DvQy6K/wwM0zAZDfH1l1/gyVdfyTiH7B5eIMr//K9/P3NXE2GBkORmqnnkLQOWocFTPSBP0b4KbxJB86hhdqSFSlMfxT0baj5CsA4l0Wg5WyJxHYSjNRazEJ3DJpQ8SXyGfAGdrRpSjYcEsbArrCapuMKqrOSnMfKmDnMHMB0LegAUcgYevnOEb5++gnetQPEMFKtlXPUZlByK5TsaBHDjGIP1FJaaw9GDfUzWY/irAHHkCckxSjgOWMObeRh1J3jr/cfYv3tHVAfefCG/BMqharU6zIIDrZDDaDjHpNdD4jJPM0TnuITWQXETlrz0sBgOoekOiB1zkIA793lEpUsVBcVC6ikYkc/QNKCkPpSlBtvMo1gtILMy6JmGr//f12LQqO7aSOYaGk4Zy5mHxdiHp6T4+A/uIkwTXL2+RatYh+apuH7dQ5YwBq0lAdhlPrSZhtmUNv7NTiJJ+XAW0W41JUXH86mTVtFsbWMyW6BSc4SPfnF2JalF5VIeNlkbgnSNNxF0pibbfFZf/DztOlPWazgZPpFuSAsrOL9+iuVIhRlv8kTZSrO64APIuaUoGFSqLVih06FJc9VKDCScD3I2zLFC9/ZWKrpqq44y9wqUQZe4XNOlkgsrPeHHJxMNR492EGtT+HMF0VKFFVfkOZpNBxLITBkYiX3U8LLaGkwucDN9JdjmSqONWr4Jsq+0vIJ8tYh0zd9Jiv29Y2yVH8nhS/duxHiwbLNo4yHFkRaVEXyOXr98gf7ttXQ4JDuKDLJaFws2TS+N7QYW/ghuOMPuPnNCAS+4EjYLWTFpbMoyizojNbSwuolx9XooSh8mKnmRj/nUhZbF2NkvY+9RA7mGIRV6tVTBqD/BdDlBoUrbuI4sVhGvQlgMObAMFPNl6Qj6kzGsqiHjh+lgjVJ9G7c3V6K8sZw8NFOHkiS4ejFF/2qEw2Nm8y6FPZREKtJAE9rooD9C6usoNBQZB+aUJu7ef0+wxZZTkMNW/AvE0ZKUSUdmLifBDFc3XUzmHLEUZWFL6zzD0nVqPOXZCCVazckR6EXu/VSwHWT08Lm5vLgQOSpHXpxxc7Hd7/ZkbEKpJt9bHpRnJyfQDRtb2x35M+YLplW1REPf7nRkrs+FJytmjuXYGXIOLfP4Mi354UadQghWsYTtnV1xUHOePx6OZJHJP+P1y5ciieRsvtHa3Zh/8jmZmV/fXMsCdKONrwiUi0tZoYPGiXg6mJLESMVNVsAm+47vCR966syZ4MVCiLP4UrkiBzk7C3GPrhcCQjs7PRMFDruX6YjnELEClU0m6R/+0XuZ7VSl8lyuxsgyC1lqiCPSMlO4/gimQjdeimDgo1xnZqKJ1e0S1f0yUJlDy9FFSswosawW0nmM1TTFxJ1AK5FaR1ZEDjD9jSPRN7BKFmKG4QVCTrg7cmFWVRicZa9jGgFlYVIo61gtPLgkFc5SlIs1KIqJRTCEQbvyyEWrVcFgRTUC0GjVkQXpJlDamksGY7LWoKSRmKe4dddNDbl8Cfm2g4jV3tJD5moo2y207uwAFV1GEk8/f4F46qNNnvYdDfuPKxLbxQxQf0rJF+CmPrQsQsUqwk8UpHqEGnNO+wv0hyvUD3agWUv44wjBUBH3ZvHAxk6rg6f/4Skc8tDNJRzUqCzD5fMbkUHGZR2/9s8fo3s6x+oswn67A8ewcH15K11BonCEkUO5Wt9cVm+Y4ZRM0lzBh4qtmm6Z0PWctMN7u0cwbEcWs9ybLOcuvv76S3jrOfb3d5DGlIVS70u2EeWolPmtZevv5Gy8/e4xZvEATOoYXI/RnZ4i86pIF8yVhSCSWS1xltjptGX8wnELqxhqlgkh4kKHkjM+ysHaw/X1meiMy+UG6h2yyqlft6CWY8Q+sOx60BsJkrIrI7tGYRul7QgeHXjLAP5Qw/yW/jomAGychoaSiNnJbDrwzDn8bIqCUYQV1zHrztG9vEF1J4/6fgfLsY/9wxa26nehhSXUG+VNtxFC5v1UM3FhzMOWVR/3DSQ60qw0HQ2kUClVChgMhpjNVnjw6G3E3J80dWTWCsWyBSXjhXOBMCSfhi8fF3o0cQEqR4TDDOdPLhDMfJk5RwpEpkjS62/8k/cR59bIN5gMX0DqJ5hO5qI/n68m0FQDaqrBgo4CAz4mrmTmlipNaCZQbxfhx2tMqNDQDGHw9HoTjAaxXH6tWgmzwQL+Eig3CsjMAIoei0mJ3zfNQ8wbXU0j1Ldt5HQLg/M1ju8/wPvv/gC1xhZm8wW2WdEKAnkz/6U6haqr6WKJm95QgGVxyJEkxyQWHhzf23geFAXuciGXu/B+VmvMl5SbcucwFyntq5cvZUl4eHggqVpSdRumdEPL1Uqqa+I9MoUz/A1WeDQaSkQmrf10vTJ/c8NYWckFR8UKD8e9vT3c3NyKaoZdAavnRqOFRrMph2m7VpLqmwcz5/NM8mJ3wAp/984DqaZPTxgAs3HT8nPyQOaFwOeeZqebmyt0b25k7k53eJxF8jllDJXE8szL+xD4G4GCacrIslZrCCOG7xDDYIjFIPaCz9pGVaOLDFQ+15tcVOW//aP3M+byJZkhlZWqxhKQ0O/56Gw7WGdzUXOUnRpANYWygKUXECxjGGyl2sDYH0CJTVTydZimA7OiIVmk6I+uJepLDTVooYVMS2VcMO+HCPQYWo7LTaaEqHCcDL69gpGoyCV5mTPZzRZghrg8OcPO3gF0X4Fj1SiTxU3/FO29QxlfRFmEFcZw/QjbzSOo8xTnp8+RNFPMhxAzVKlkod8dCp61spVHrISwNAeGE4jCwLuJUFWaOHznGFlLlcT0m7MrpOMV4iBDWg/x1s8OJIVlOgjQu+hjr1GBkotJp8V6SCNGhvKehQrnxusEt+cMFnbQuadj6rsYnU9Qq1aRc2IkYxW5VQ1ns+eo3S2goJZxczHB8nwFc21D2cvho/96H91nMwSXQL3goFEqClDIZyr6bCUYWB7qfBy22juYTRhUEaNUriKOfehWDLvoiJOQImMnX8POwbEoQlghcuZ7c32JXv8M73/wtoCwvLmHcLkUsNXW3g68OMblza1ILFvtAlI7QY7BA+slbifPhfiHhS2eADoJ+TJvUKuuYANIhbMtWuMTMUuwgqGeljF9Z69PMBjeyuy+Xt9FvdNBplDfrEGpBFgu1ug/H4q5pvpIE326va6gdieBZyVIaO3vpei+SFEp1AAmoqsxxuENtArlrwYUTUdOrUBxdSx6S0z7M5Gjte9WkGsUJZj4gG7XuI3jvYdSEDDW7KsvvsPe3hYm0x6a9S3JLWVry1n39eU5/uHv/w6ht0IaUgfsoz/ob2zjdh6NnSbadxrIVVSM50ModAZaGq7P37Bd7tlSxdKVzTBhMoZungyRTVgsBJKEdfRWBwf329CcGE6F82RLzHCr5QKB58kSmrNeHkSteh1aBiT+JkhCh7mR9ZkxYl0RMqK4Zn0PqRJgseK4J8HFyy6itSL+gZvzW+GzNzoVwXPEWSzBHSlHjmvg8vUt7r+1J2Odm1cD7B428Cs/+Ql2t9+X+DnCutgV8qDjiEGKAmgYT+fiDib3KSHQy/dEBnvv6Ei6S1b2HIOwuuduiRprBiCPRhMZrXAOzsP3q6++RL/fldFX3soL1ZOSUVa0dGKWnJKEp/BgY6A0Z9Zk6BDPQEdoq93E7s6OXDosOvh1Dscjgbl9+/WXMlp7+623cHx0JHm2HNMwDJukUi5H2XFsOEEUC8QyY2dh9eWXX+Cv/vI/yrz/8aPHaNTrsB0Hb7/7wRsmPKMnh/jFJ5/g8uwMI2Y0ZxtZ5feoXy7sGf5Mkxq/L3Z87Gj4eaipL5eqwrOZjHoyWmTlvwn12FwKXFIwtpFeAOWP/sXPsvKhIUk2vpfIgWnqKj5//gxHvCF2dhBGc1TzJUynAaycAquSYLl00WzuImcAN+MrNGsdoSrCzMH1p8jUCEViRrUMlp7HyfMubi+n2CkdQOGLOpvCaOoo5ICqU0FmA64RIp56qGl5QciW95vIsjVG8xuEUwV5bulZOcRlOGaI/vUa2irD8cMDXETP0L9Z4kHzbYwna7zqPsfDx3V8+/kUObOE3UcFWdraug07q+Pps5dALsD2AU0JFi5e3aCkObj74BDOnRbSsIKv/v4LjE+voCQ2anfz+PE/3casp6N3tYRV5FxPRxZZsKMEa8vDzfUtOvttVLItTHtLfPYP36JYqOCj334XvrOWFl7zUgRxhLMvu5g+7aH6bh533tuBETq4etFDPDGhBRFW+RS//i/v4PJFgOHzCUq5KgqajXqpinv3HuGzTz+Xm3zBzME4RLlSR728SWefuwliy0WxmkH1HKReJuOZ9vaBXNprb4nrc5p5AqxCD6u5h73DDvrDE2QLJsfXcf+t94QZ8vr0FVYuM2UdWFUVE2+JcJahuZ1DP3qBZGhAnVFGSMXMxjRCE9X3c0RdrrKyAAAgAElEQVQuWYnKlYoNm0QaUnNIdKThyEuWWKx9tEr7KOcL8IMliq0CtAow6I8RDIFcZiC1gMq9MmJviHq9DNSYDu8jWaXovXKRLmwEpgs/v4RTonmLcc4lGFEFOb+AYLYW7ftgPEYWKWjeKQIdoF7PA0MVs76Jjz7+CVrNJnYPdkSGR5MMQVNc3jIijwcWJYhc9l7fkO74Jb79+lOsfUYQUeG03AQR1Ko4fvdIwkqMQgSHe4GsjEXfw+X5JXb2tlBr1uQdIuslX8zh07/6DJPzJTQrw4e/cwdbxw2Enodyo4KbYVfYOovBWBydxENeXQ7R6LQkKYxY6dUswXoxRk5VUd8qQM2rCNYqIpcpQgEyHVgzTX6+gqknMps/P1nj+ZM+GpUCEtWHXbBlRs94OM+N5V3RNWKXmTFwiXvHx7jtTWHkU7S3bOm0Pn70e2hUt+RgIbo5Shm2QMWLgSVHPbTwqwa2t3ZkFs6DlocTuz6OEXhYsgrleI+HGccSjTrHSgPMpnNZpPM5p5KGvJ6zs1Ncnl9ItVyv1iRBi9U0c0X5+VmtD/p9qey5JCTE6smTJ8hiBT//J78jC1/O0ln4cL/DjtFzp/j0Hz8VL8N7772P/TtHWHmBLLoruTdh0eT85/KShUwJNfHNl9fXWEyX+Oqrr/Dtt9/KwvdnP/11SYgqlJjP25SRWK93I2PF8XAg3/vl+al4a/jxErNKhCQRvZbF+Ys8uzs7u9jbO9gwbQC5qL958kv0+8ONO1en63YTVE0cAamO8vd/+sf/W9btX+NqfILxaIFwYaFcszFY3kAzFXRdMkcKMGHCWyooGwX0bq/ROWgI45li+EhkWMBy7KJYasMpk8mQYr1ma6Gi3igKf4MBC9PLEAWwqrQ34wonQ66qIFfMsO6GyHkGqnYJg2iO9lv7KFQNZKmLyXQFnQg3NUMw1lF28ujdMvtUw9Z2AcvcDEWrhGpWgRtkmIR92AUdnqdiOZlAsQJoOUfiz148f43bQReHu7tYBGvs3WkKM2F1q8CbxXjrNx5Bc1ScPbnCzdMTzAZzNO/Z+M0/eIynnw3QfdHF7lETFaeCq5Mb3N87gHWch1oIMZstcX06FSlhTimhoLdhFHWYdSJHF0h9woRMjJ6v4QQm1u0F9u61EHQTrG9dMctwxpzfb+DRb+cxuIwQjoHMTTEfzfGDH7+LYkPHfLpG92SK5TDEiukmqYL2zi6cegFOPYdAc0XaNr/KkHK/rUAkZ0d3jmQm/Pr5c4yGYwGC8eVbRwtYdoaiXsZWo43p0oPPAA3e2JkuCyQ1HyMgT9pooVBRsc6dY3QyRzAknZCzPi6h2DpyfxGL/n8T/LBZ0n2PNaVTjgoBVqO2bUCzdfQXlGZaqNrcDZgI7AlOX74EFnlU7TJG0zny+8wHNaFlBuy6I8gIplgtFgFm15dwigzByEOJ82KY8WZ0NKeoFyvSmg9Z3ZJXowTYfVDFKk811CF63w5RLx3j/fd/KJrh294Nju7eFWwvq0eOq/j7ZJsrhL2IqUhDPPn6S7x69lQOAncxReC7KJcKEg84D1e4+9ZdvPPhOxiP5nj+zSm01JAKld8/30KFfCSOTKwN0dJyfPzot95C525DWvNcZiIME5nL315eI1p78tIzds+wDRlrzUculJgsdR+llgO94MBPGYzhYzHl+GlDkeRBRGPYxUlfZKSK5mE0XOHrz24xH8S4/6iJ+cKHXcojX4mw4sW9MhGuVTHZ2I6Cra0qwiRAvsDloSVGLseq4Afv/xC2UYWiOVBUUhBJZII8PzzQKcWlNJIjFT4TPKE+/exTeR7eeecdUZpwTEFoGhGxzFzgjFh+9nEkuxf6Gbh34RiPh+Lf/vXfiCrm4OBQ/BKcd9Nww4qWCVf8GC4rKfHjYlEBR5GVN8wVRypuVsnciTF/5cWLF/jy8y9kOXlweEfMUFSF1EoFkDvD6nx/bx/t9paMSTijf3XyGn/yx/9eaLDEI3zyd5+IU/Td9z4QVDVhX1RCjYYDjAYDibrku0eVDI1F7BT4HFB1wy6VXhaVmQwSt8fv7Q4ePXosoyMufb/48jMplLjP4QdQWSMBGDrdp1SIJVD+r//7X2VGUMZ311/hH3/xDOOTGI/fP0aprUC1FXj6WBZQmpnBLhSwU91BWeecsYbvvvoKo6WLsTuDaW8Wb+6S9LQVSoU61m4I4uFoeiCIWLjCFQvLaSAOOiNnYOrNxIVopHnRpDoWOR45mYE1ti04LUMWeIqjCVWOA8bVQEOwhKgKupdjHOzXUdkpIK+UYYQJ/DTDyeAChh1jvoxwuN0RDGkQUWLEEGYVvuoiXnIplwpdMWdn+PqTl4jXNn7rn/8MuVoR894Sw1dXWE991HY1PPywhhdP+jJusoISDI8QigXuHG3jOvbQatfg2DouphfwuVwJ24h7Gk6757j78ZGQKKl196cpVi8VKEGEaGuF1k4ZwTCEPt7E503cObYfHuDtn5dxfjqCldowMxPL9QT1LQftZgezmwyvv76CqZIlXYdiapiEExkjlNpFaNzo+ylWtxr8UYw0jNBqURHTRqGQw2zYxcVZD4nkKAJGQUWxmofiGzAVBVPyNNjHp1wmsUaI4WMuYR57jYeycxll32B4NcTiesMsLxU2+FwBLPm+yNMoF+PDR/YzpV58QfnvKDUkZ52UQLpjO/f2YNo5uDPyyi1E5hg3r0+xvE3h2GUsxivYuxb2HtawGnN8VEZl20NgkLqZQ8ocx0GCZJ5DKuygRF46zlqJ2eWzxwqUECRm0+7cbyCwV2hX99D7bgIltbF7cBcPHt4T52OxVJV9CxegfPnrtbpcQvP5WByUdC2+evYMo14P69USUcxgY18kn0zj4u+fCqMw9GSuP5u4m+BfBiBnkYyiLIZqKBD+t1W28c6PDrF/vyE6bGZZEkxXKTWwXAWYDMZQCISiG1fAUDnhrSwHPoqOCrsB4ZunCsc2TAnjLNuEYhAUlZOYRHbMGiiRpOGNl1SA01c3uLm4ga2ZKJbbyMwUAWbCn5lPyKOnszlFwdqS/ZEfLYVySKFDU6LuUjTrHTy8+yGsXBWaudnB8NKKMrJd1mKY+X4pyYU3LxsepiQoymErodI8fEsISVO9vka/20Wn1ZLqXJy4pbIsMrlj4EXA0JPNyKm0UY8kiYwzb26uRSrNS5j/jnNtXhZc0nMUSAQFq1suSjlG41+cuXMMOJtMxZW6iYMzhZNC+eT2dkeMTJTm8nDlC8Nwwb/7+0/w7//kz+SyJKaAlxczSn/v9/4rjFwPmr7BAlCpY5DHAl6OC4xHPfzlf/xLCVP/PiBacnd5qEvQ9CY/lWHu77zzLu7duycdySd/97dSrXNkyHeJFwardeIPiPyVTNJ//X/8s6yWa6A7/A4nz28wPPVQyjUB0rzKMeo7MZbdFDm2sSUVB51dqIGJULXg3jLUdoH++Ba6GcGoGAJeNxRidU0JRA6p6ea3ouaBzEDB9uGYNWGqx8oa83CKRNEw6Eaw4xStchOzBasoAx6WyO9ZSLQVCtWCGFDUNEb/coH+WQhbdyTkOFdQUO+UoHgOak4Oet7G86tT1Le4eMuJoSFM1hLlRf4VlzKFtolUM7BerhGtIuzslKAFFr590sfxj+6h2C5CTVWsekuMrlxYpRjbxw5uLocS6rC+Jj43QHnfxP5eGzf9OXYKbWRGgrF6hSQyEZ1rKEUO+osBkrKJ7fffBPN2PfQ+m8KyVRSPqPmNoa9tJCMNXpBiOp+hulXCD3//Dl68uoS6Jq+6Il3GVquMtrWDZ1+dw41d5Oum+AM8f4k8paP1usTRhZ4upq7E1bHs+oI+3ulsDk3+vAJviNuLiaiMFOrjzRjFWhEujVprV/YCRBVQ4cQbl8s91WblZaBeOkQQBfCM1wjTNbxRCWpIiaIhLx1/T5yjSsK62J4ZvEtIFZdRC5FF8gFmEAiNHbIEqlWRK1giqXPDBYxigvHlAJOrCMfHDxC6EXxziepdG8HUgKMWUO2ESBwX69SAQkLfjY/5RSrL0gSBaOwpFZX0H48GKYYQUIucotBw0LxrYD2KsO4q8LxIUl+2D9q4d/8eLIOGDsrNNsAytsXd6ytZztHIQqdg7K/kQu0NpqIbJumAAQ/8XHQJcqYf+Z5Y5KkWIt+DewXCwimJ4xKPZkBFDfDg3SPUdytizjIFK8xDM8PScxFqCiI/hENeexhLhxL6kXgpWHUWm4BeSuHFfNkTpATFhTYsx0GuzpmsgbzhYNp10bteoN+fit5876jBCSlULcJsuJKMg6MHh4gww+nJNabjABZ5/eSPzHNSIDS2bOhmjJvLEcKVgu1GQ0YXe7vHePu9H8hoj7mtPJQWri9jKzqGqVRhlcv5M3+G5JTzWen2unKQ8YAWdnq1Kqqy8WAoyG1GtHGkxQOVI59StS5V6iZvNJGKm39P4w4drOygWDBMpmOUiiU51Kn1ppRWwkky5nzGMjZhVS9SSEWVC4PyYnZeHPvwUOceyMkVRBK4s9XB1va2fC7yyGezMX7xD7/Ak2+ewjRtCfvg18Hf6QcffASFH5eRBrl5dohodmwbs8lIHNJ/8Rf/QZaz/F42qUtixZP/5vv8UnZjNBI9eHBf3qW/+eu/eRM6nYkUlfsofr8FBn4Q2cv4vf/lf/+DLI1UhLMx4JtYTz1MLicYzTLo1RDvfdSGN4gRKQFyrTya9QbMrIBn58+heXlEio7JYoSU222DLBCS4jRkUSZ4WMqTGPo8n65g58qoNUvIMXtRi7EMF3ADShDpstSEaR7NqRWNUavmpb1LzQSa7kGvGDKjyzvczq+x7JlY9alAoE5e36SAr1m52Ti+dx8nN89QrinIfEe06ZRJsvrD0sJ4uMB7P92FVmbFQzqbjsV6iHim4erlGo2jJg7f34Gm21gOV1gO17ArIUo1E5HHJPAMacjlTQyLZL4MmK4mqBkFTGjZLVDvnmJ8NkGw8OShTDUVtf0KcnUqGww8/eSVhCyQEBl5CTRfg8m8RNtA92KOeruBRz/dw8vXJzACFYViHflSBU7qoG3WcTE6wUQbwyyaUANdXnAmouSdiuiGyYrJc1ZILbnPCtYBkhzqrRZW0QRWLhD1z2LmIfEZhubBknQqT4BEYttnKEG+gGarhURZY+mNpJK11Ios81bpFcq7KtSwCp8KHrp6yXw2N20jJ2SRJMGHG1RoEsnDzcqMC0TOADf5iDpA/a8Swl2OkKtbMNuKpGMFAxv7dw4kTGIeT2EdAKpvQ2eCE0ERzQyREcjC3luscfHdEEuiiNUNOU/RCXFMxdBW4KhAJRnURmO3heN3HHzzn56iom2LFLc36sFyMnzw/gcoF7ZQq9Rkpk/FhTuf4tm3TxCFqagm+LOpFDS4s66QI0fjCZYu9dGc4zKFJ4WqJXKI00hE0xzruk3ANdvsTLTxtLhvb5dlv5MxtcnNECxDqZhpCPJ1H6GdSjWWSw24s5UIDvw5OyAdh4/3oJa4lYgxZ9h3FEnQszuOoCkmyk1GB0ZI4wyDVwsJol4w2tAxced4B+3dIgoVDcP5At98/RI///lvYemO8fz5K0nfojIsl6tg0BvIQrBer4giynMDPPvqNezMxOHBgVz6B3fvYffOPRRKdekOFmtXgFm8nHihiRz1TRi4xLkpqlyMlO3x50XIFOfhFcoIPV9kjlSyvHz9Wtgm9WodurD26WqmYUhDpUzCZyaBPIspI/CyTei0v0az2RansoSNB55U9vzz+Rd9BlzSMzid0YgPHz4UqB4x33RecsEoE4ViGbs729jd3ZFFpUSHIkO3dyOxh6RL0rH7zbffyAiE8/OtrV3ZJXJpyaJIxiP0MWTAkydf46/+8i8EPsbil5eLPKffJ6pvkv8283CFYRhVtNotrFdrTKfkOG3SoXgJsOVjgUD8B79HFhrK//p//rOMLV82d7G88aWa9t0Z1mMHnZ0Stu+ZSBMfbrwCCiYK+SJW8wTdcRfmyoYaGBhPpyJzypcKWKkhTHuT1M1bg4dplhgY99fQVQdv/+ARSs28mBqoJKEcjLr3Qk7BdOKiP72FaemiuEjXIQY3F7ByKtJqBs2yUS7qiBMyU2hn9qEwbmoRwVul0C3O9FdoNDrIWREKdhHJKhEJWrOxj1ZlD0Zs4vT8FFmlJ2YoQv5DWtksHclcwfnXt6jutPHgx28Lm92duPjui6+xfaAiXzLRv52g3SY/BMibNiy7BJuVvq3AUnLQUxuGYxFTjyQIsKJ7UGzoK3ieC82OxMh0e9ZHYK4Q+zMUzTLajQpUw0eQBJj3ecElOH68h9vzAWLaAUo52KUS/FEEZ52DXsvgWjOsWU0HMQq5KoysIHmwleIm0JkPBLEIs3GM3skKtWITB3cOodpckDETVgcvcyXUMPMnyFVYiQH97lQoddRjUxderZehORGizIMalaGrmyCAxWqMyt1oQ/e7NZHT+FDp0FVGkC2xWjOzlNU5U9v5gjAMIEK/15UKnjIy/p556sZKKiwWf+Gi0Mxj+4M6fFrQpywCatC0VIK+1S2iOjXoE0cQEIVWAK22EG03R4vUU09f+iJd1ZwEew/24Qax6KndAeP/CgjVPPYfdJCzA7z45QUc8oFyRdwMrpAvcilcxftv/0zAUaPRNVwGY6xWuL26wu7eIe7efyDmncW0j1fffYE7e21YhipLsy+//A6LRSzPKMcHUUr7P0MUqPTZVKcMIzC5YDMyNJpUlHgwSpkEiw+Gc3jrBFasoVzMQy9qWGm+tO/FnIPlYgUDOUQe2ToWrKIFN0wQ+jHUOMAiXkDTCojXCeqFpsiIvWCG0djFvLuAR0eTAPVKULmLKCrYu1dFYkQ4O+lDi8rwXB/lmgU/WSLg8tDkfHsh6hJDbcAjpkZIX3RUB8iZ5NVHMOwC3v/4xzg8uieXJ6P0+L3S28DxFRGvVLVQhkcOScFxRPbHXAUm/VBvTVpipVbAt19/g3arja1tRq9FIp+8ubyWebpY9TMF+UIRLULXLEMWoVR50S1dr9VknMQ4RFbflC66ayKCN4EqBHFtSIuhVOP8/VKzTkkkpakiibRzMt8/PjiQLuD7mTufZY7yGDHHxS7x0Tc3XVxfX26WpWGM84tr3JF4RUsKGl5W4lo1THz39Cn+3b/7f95EQC5Fcrw5vN/IDzVKW2l82szVubchioMaIILQvkcGcAnNZ2kTlE64WWkzvvo3//Z/yMaTBfz5ANOTiQzzC50Qva+WYlXe/0EVdmmNiPPOdYhoFr6h3EWivFAjC4PpHAt3hLyhIN9qYRHdolyrQGW7luOhrqJabmN/+whKzkRgRTAVCwarqjiSeWT/9AW8RYJGoYl4HkHJm8i3cjCUCGEWYZyMEacB6gVdLMWs9voXK4SJg7f2DmFbNTw9+QLLZICD3SNk60TazgoXbKsQ7731QxzvHwhk6rQ7wsvhdwjiNRJlJikwdqkBW9UxOB3jrOfiN3//VwBdQbROMTwboT94ilqjKgB66pNVI8Lu9j7G7gLh1EOcFpBOIpnVFY7zsEtlODpdfA4UStS0ZJMyvp5hshyKBnuw6MJ0PdgJjSBFWb4UyTqZhgjsASpFXRbFSj7PaRU800O0UJG9zuEedePVFSbxHAkJmTGwHLpimkFaFu6HkoO4GInvDSaMBM3E4t/YamC2ukWyjmHpDhAYWCYLZHaA8e0K3oJVDqVkRHbWMFtOUGppqDRKSNdlSVGh1Gq9ThBUTzempG4VlsaxWIIkIuCJLA0mueQlwZ4vBeeITEOaCEApkoOCDyP1tjKqoJSSNnIzROvYRuCvoLi1DRbYDGTejwa/Zg3qKId4mkOgLuHsMyqMNXgqDuezp1didvvJz95HiBXCGLh9vYSxrsJIdZgFzuxzsuwen9DYkkI3ClhEc9jlVOLs7h1+BHfhQlF9jIesvtkNasJ0b9OJSvWOCgxvrzC+HUBVIhScTTbkbOFDM2zGgcq8lTRKEv+4/PKY8uTYonSierxQtHDZO8FbHzzGMhjDLmtI1QzuNJEug7ufxEhhsMhhlJxG7CwPUQP7O3sY9cbo3QxlREkpHYurODXQaORgUDbYn6NUN+Gxup+yi6ZGX0PBsjG4HgoBkEjje/fvYDWf4NtfvkK8MrF3Zw9aMcYqdaFolOyRKW5iPU/RvXCxGK5QEGCeJfLljLF8ioqdgz18/KOP0GnXYeSr4gYlHuP2ti/PthzISYLT09dvpK0bzwdHCtT/c8dCxdX1xaXsdj78AUPFixL4MewPYNnsvFgjb1LveYhxBzadjnF+ciEWeKJ+OdOmSsb3Q9g5B+VaWebsHPvQtcmKnaM/seKvyF8HeoOuPI87u7vSPTI4+scffigqrc7WlrDm+Q6vvJWgH7598o2Y+X7yk1+R4jWXzyGMEnRv+3j63RO0Oh25RCjn5YXHz8mDnbLKP/+zPxO1Cxfq/HnI/FwQvDzbWARR/vl9GDVxHKbM53nZ0IW9qdQ34xpq0bnE5edX/s2//cNsNVOFEBcsXYzO5qjWHKz0BRbDAPt3D2E1WeVGiKcm0rmCdJBuFjMlLjtjrDjnS3xZqJC/Qmnh0Fvj+OhdbDXLMPM5xKmFJJih1WC2ooooZMUzxMXZBfxgjEZrC0pkYnQ1QLzW4Sg5NBwLMWJYW3SkhpjHc5TrQBIaCFJHbsrlzQgP770jaNGLiytJ2aky1EEr4pO/+wYfvncPx/t13N05xLZTgrqewFcVfHrWx0IlEmAMQynDzByo2UKUIUlWQPtxA6lpI/a4uFvg5vIp8pUU/oxzwRAlgyajPGJtjYThxVkBk/MVMqjY/bAp2ajBvIB2pYnmwS70fABwnquk6E+78IIVmsUOpqMJTp/dAqtADoScUcJoco69H9TQrmyhuT7Gi8unUFoJrJICY1XG7XddfPzBh5gHLjzTF5VLwsuJwwvTQDwN0S5sI9CA3iqQCsSg9Z7jEr0h7Aov6cOIi6gVyZEeQLNamAd9XJxeIl4ZuP/gbZk7v3p5Cj0fotrS4ZSLsPQK9MCQB2kZzhHaI9RaNhSvhGWXwdcrFPQIjXIeyyBB+kZhQSOMAs59V5iM53B9V5yPrFTbtQ7yOp2FGVItQ5SuoNamQC5C2CsgF2uIynOk5bww6W1LEddo73mA8fAWd9/uoLzvIFIXUsUQ/kb3a5qx5V+i09pD4K7Qv/Iw7wFWuYTH7+/jH//sG5TVAmbuDLqjbJbCiobz15d4+8F72N05wMXlGbxoJaRIWv9p0nKKJSQMOMjnJZz65OmXaFRLwoX/4Acf4tPPPkevR7aIgzCJRCZX4Px0OoVtWgKSGo/GmEcLxGomlL7+5Aa1Tl72ICFt0oGObne4saHXOjLW47vGLqVR24Gtxbh8cSkVtU3TViWHRTTCchHjuneB+8d7yHwqu1S4UQAtZgSbh1zRRLXWQkq4UULn6wLu2kc130GpkRfp7cWzPrYrHWR6KKNOP6HXIpbvj7mkRkaZ7zVW0zXyRGRTA59qIsNjJUnp3/sffoh6cxtGLo+Zu8JouhCLO9k+fB7JQ2Q1zHm0vMfzOe7euy8O36dP/v+i3qxHkvTM0ju2uZuZ77uHxx6RmZF7VmWxuBTZZJOsGY2knhn0zLQa0qUADaAr6UID6FZX+inCCAIEqDUQOT2tLrKb7CJrzVpyj9333d3czczd3MyE80Y1lDfFLEZlRri7fd+7nPOcL+V15evW2GrIHJmyQFa80/kY9x+9I2lLppWSQ5PJXvPZGFdnTRlxkMfPv4ejGTLpOeMvluui9eahx9BwThT8xQL/8LvfC0Tu6NYxcsWCLOpX3hqFXB7b9S1JiFK9FXYb27hz765cYAz4gJHA9VUTf/0ffy2VOUmHd+/ek9EYD3HJ3H3xXIyUh0fHQoFkkdMfkpeTh7fw8MePP8Znn3yM+XQoHSwFBJLfxB0Lx0MqHctcbut48OABzk/PBU1NZQs7Bv5it8MlMx20FCQo//Z//WVcyuUwnjLYdor1bAZsFGQqNAdtsBinkKtxsL+BP+NmfYXBxQLTHufrJ8gUNCzdIdJFG0pGQ2RrAuxhiHLGykKLSUikwUbDvDvDYrhBu99CvnaTfCLjBNXE6Ys27uzehl2gBGcBjdKnVSjaWS2vQ7FjOEGMXdLqIqZyR0jaMQKODdaxmBAyZg7OcI7bh8eoFmv4q7/6T6Lz/eFPn+Lhvceo2gXM+1eYOBO87QzhxjF8tk/ThXwondkEd45uodls4+Gf/wSKnQRWAUZzOrwGUFdLLIcr8KM9nw8wGq1QKeXRIEd5FmLWI8shhrUTQzPXuP7Gx8bdYPfhHo62qWHewKpsI0qFWKkL2HYFW6VtrJwQ3VYTnetTbCIP7z7dhxtMMOmE2DQLWE6WsLeSyO3awji/vLgUXOh86eHkyQnmo5l0CaW8jRUVKa4qi5KVFWO0GiL0FdhBCZZGByn382vRqacTecQ+jVcaarU7GPo9mfF1z6fY2j7E8V4D1+2+JDSlrCTsRBKxTjMNpVcqQt3BWu+y9Ec+u4V4kcPwnA7gtSAiKGWUxSBJgdrNJTAZTRCE1L9PkMkbSJDnkswjGTO8ginyN7TC3L4KxQ4wOdvAaW1QPEwgc0AAkirV0LK9QfelJ7rwZBo4ercOLX0DS+PwnhKw5XQtSoj6XhKaFkrcWvPUwdbuLRSLNv76f/970W1HeizL4hue/RzD9gJ3ju4J34axYoVCFblChjEekkrPMBcuo4qFLC5PTzEd9eH732Vf+uvvGDiMZUuIsoVxZnQq8r/lrJOz1elshvlkIT4Fjbjn1QClWxmkigkYCUVm7Qg0TEZz2GmiGZIyrlItHSkrIRz6SXODs2/bYsQq1kswU2l0hx2sogXKxQyiIIAbLbAIlvCdAI2dKvb367g+v4bjBUimCMRSkU4WsLyYoLpbhsaQh9lGCJ+hAWyyGkJmAZDCuKBT1pTUsfnIxThP+egAACAASURBVMaPkFDJOgpIcaFYDYHwudP4/g8/QGP3GOVKDY7roz+awOP48bsF3tV1S6LnaHBjRB1HDJxRk6FycHiA3/zmI0ndYqzgjeojkj2ZpgB7B/siL+RYhJ8rstYz6SxUQ5ULiUAyzhuFD65AZJrFcuOGmhhzr8KDMhCjE5fzzDxlIMuNIotEAlXIhewiJ5MOnt5/JK9/wrJEScMxcoZRd1pSKnwqUEj75B6FncbT956inM9Lt/Hi1Sv5DHHvwtSy0WSMVqcrRE2O4PrdFv7w8d8L4kBY9smbJf5N7mpS5IgUcRD/TA0/Lx/hxnwXHv2P/HZRcdk2lL/8n96JS9mcBAzPlh6mkyEihpqufBhKjHlXxfZhUZgGGy+J4dRB62qExErH+095UyrojNpIVzOYhw5K9SIYa68qK4QrB8HKk4XTeqpi8GbJRgmwNijtZjCde4i9JNy+h8HVGOl0XjC1O/xwJoDOsCdz7GLJQm/iQFklUNw2sDF90dDywqCbjU5PE0kYoYl4Q2NEiA9+9AH+w//1KzEHVG9V8N57HyBYxphPhugPr0VbP2n1cXnWFmAUo8m8NSS9R7NiHP3sNoyMDTNSMZw7cCZtaAxZOB0hUypjGc2wmDJlSMH+dhXOeIlR08faWaO4n4Rd1DB8DbDvrj6sYC+XwGo8wxUXoAUDtcM8YOTQyNVhhybAUIMoxmQxQ7moYtg+x9WrHtyuLuYFMxfj6GEDWtqSDohSUD5CdIry1ChT8uUusfZjaCsD8SoWsNfU7cJYp6EtC7CSacl1VLQEOu61qB/IQqmkbShqCo6yQLvbxvmLNuykKQhiLZVC8aCESqaGzTzELGjDXTuywKJMz1t7UgXq2RAZswR9VsagxTBfR3T+/EA6nitLXc76B0OiQwNZsidTKhLphMy1Vf9maasnCDSbw7cGWOkTTJse7NU+Cg0DWsWVipeL9mhsYXTqYzF1aQZEekvF/oO02KpZTc7HCyx7/CiSGDoD9AWWExYmGVTLt8TE9Ye/fo50Pkb9kFRPpr/n0W87mI9JN8whjjzRPx8f0wFYkweQYdNkuDCBvlTISgpUp9MRpyjbcb6HbJnZFnP5yXaYswPOSllZEeH6j2hX77tMSS6NzaoFvaggk0+ATEGBiW0yEsi+Mj2RH6YsjvKoxzZENXT1uisHdaWaFjfuZML3IoFsIYfFZIbZdI5ICaAQAZArodxgtF4o1nW6O0V8FyswkyVMXw+EYnh4uAvXmWM2YuC5h0CNsXPUgEe7qHrjBKYvodseYTyYY2u7LLFuJEPSHMMDPWEw2DiHncYR7HQOmVwBjrsS8iINMByh8KIbjUciMFguHGGscEFOTfp7731Pqvezs1O8fPFcKlAepBIW7bJDZoQk931cB2jiIn/69H3hM3HEInm6nic8fL5XXOzWGrvQVU0+t6yQOeajLZ+7Ls+fo9VqCT6AEkAanRrbDZnn91pnON7dF0YM4VhRECKXyoobm0tfGpd4mM7mDL8gtfWGtpi1M3LwcmzCIpiRf/x5+TO8PTsXJzw7Do5YGJjSurqWUd//vxGlTuBGwXMT0WfI54e/eIjz33FkRLEBnzFeQiwWlL/8bx/GpsZqykSuXsHEW8BlW9waoFoowkoocFVOJzcC6PLmmoQTNIolvP/eezd0MH8J3tHe2pebDrkYOcuE7zlg3hyJbpNmBLfvIFWN5YOl2SoG/Sk2roFElIYzcDAYj1HLZ1HP8FBVsbINGCkD1Txw1e4hvyohVVXgZZbodWfYLGKUqhWpgFRfR0rPQ0noAkZ6593H+OT3z5CkLCwXIZ1NI6FbkuriuhNolDC6GmbLAM32QOaPbKPTJQt22cLO3X1kK1VYSgLxMsSsf43paozB9QSpQhqKocOZBLBNHZUanaUKvvnkBTZugGzVlsXv8ioSqVTmiIanCMWMjuejAWIzgeoO4/psJH0FfsuHbmcE0mWnCsimcyJDHPf7GLZ6mC8dZIoWbDJAAoZqcNylS7AGA6EXxIsmdFiJNEJuvpUYCTJ5FEVcjnCozaYmOcbO1h4WTozusgklGSKFBjTfE0mnXctiEbiC6fWnTIdh5Ny+SAr3qntoXzYx9XviFCbAyxnygDSwihdQ0y7SJQM54wCrXh6r+RBb1TLiWIe7WkJVTfk7mFzk+o58b9liCppF23KE+YAehCoO9w+RsHW8mX6GnneK0ItR0k+gJ9cIzAmIiiNC2W0qGF8GAqai3G2yvsatJ0WYGQNrkJSpIZoZ0OMsotQMXnQtzBNVzyJv7+D5x2e4ejVB48hCec9EOpNAOlWRcZ4eJeFOXZy+eS0Lv5OTB6iU6xj2BiJjZDXJJRirxrXHmLOhmFrkwKYh5buYNM54DU0Vyd4NypX2/RvEMA9BKvHH04lo/QnLMtOmdBtRvEQim0A41RH4IfLHJlJFA5lkBgmbGmkLgUJ8g4uEnhbIFaNqV6uN8OjdhY/ldAX3u4AHzvsZ2FCslET1Q/km+f1KGMhBZKaL6J2NMWkPcWefQREarpoD9DoONt4G9aMdDCc9NPaqSGWpEiLXxEMUauIs5S6EEg4qmNzFze5E0ZLivH786F0krTSYFTxzllhtGOVGBERCXj9T/AmBXIpcxAv3J5PF0cG+AK/evn0tADm+lhwzcJ4t8kQqZFodmYcnrCT+5Kc/xfd//BOMRlMsFyvxQlAOfPrmBQaDHjR2dvp38K1cHnfvP5TM4rSdxtJ3cPr2FO1WW8YzDx/eR22rDtO2YCUiWMTcZtJQ+HMyhCygE1aX9CmOSC7Oz9HpEgmu4MHDR9g7OBAUBscm/7gEZldNnTpn//P5TIxq/NySWMkwmiEzXidTuVhoiuLPy7k6K3ZeclTD8BfliuxMiEAguVEuOX4t5+sUQvz5X9yJ43UG2VQGtcMi4gwwd10JRy6oKQT+FHPNRaRHGJ+50GglXw9R2ipj/+4duX3H7SGu3lxgQnt1sEH+KIEktbLrFVTbE6nf9DqEmfCR2SsIspIITV0juEuHEuRx9qoDk/rgjIGYvOKpAxdJFGtZ3LlrIYx89N/4yO/kYJRVjHsTrBYrqBkmrQOBEwnhkNbeSF3inXee4PxNB1mzipHTFDZ40krBoatys5EkpXwyKzPXJpdDrgcrH6O2lxOpVL6+g1QlJ3yFCuPqVj7+9tUXcAcRbD0JixCpUhp2URW5ZOBHWEc3C9xIA8J4jcXVTNCbu/duQXM87B7m8WbYRMh+IpVCdqsIPQoxfD3DuDNCcctGYpVAbaeE/C22dGWoGxWjYRsDZ3iDtWXidrARiSKdvLRwryNFpGrz8UQMJ4ZBigahP0lkyQDXt2Amiwi0EFmbGZRAa3KGVehAX5cF4cqs0fxWGRvy8K8dXHz7UqiTjdvH2K+fIGubmCzOMJnTjBSJ8sDWiQQ2MHdHUPQYK2MGk7mjxl0klgVpWdl2cgQiS7swxtKfYROFEllompFo6820Jg/T0gF2KkfY2tlGd/MaPe9cODopvY6kESFKbqAZJsKlh+bXQ2h+AXu7J6hsFaHaE4zdpiyHogQzLyOYcQY7ladodyaYuC8RYY5EOo2kmsLofAHfScp7btgh0lkelBlocQI64XSw8PUXz2UJJYxvy5Qc1OloIJQ+ShS5ZKM1m4stEv5Y2bEV5ueLhxEPV0lot5j9eGMwYkXFJB4e6EsvwHWrJYdUSNeooeDgXgN2RcFG2ciCns7HCpEH8RpaYMrhyBzbTJ3+Cl4eBkIuOhlcTFpcyMuMevQYztqVriFYU+o7gYoEVq4PQ7fgEw/NhRrThvQUhs2RzI5zORv5ogV/FQhegAaidRRh6oywc1jH9kFdRkQL8tfDGAbDOFgtsuQLVjcmH4bapHJQ5itkUlkJkOElxGSthUsZb1IcozT98BerUGq+++SQB+SBuyJHrNdqIg999tWXmE6m8rWdfksKs+PDWzLP73bamM5GePjoHn7ysw8l1s71AlG40MT15vULfPn5p1gFy+8SgCidVFEsV/Ho8bviFI5URf5+dnOsdPl+3xyaFjQ9QJJeDMbvMQwampBSKV7k+cYO4rcffSTvK+WX+VIBv/zlh6JHH45GcgnRpMQqmsovfg1HeexUbubeRAubEiVJJC+R1iyKqaXnhSBh6QxgWSzELfrtt9/KzJ7OawpDBLWxXMqSnv9O+Zf/ze24f+2jYOZhWga27leQ3eaHdwOM11iPXMTplVQ9TpM3agpK0sfBvWMUSjs4f91G/7QLd+hIgs7IdVE/MmHqBsyMisKWIslE8z6gmQFS5aLodslWMHn7JQxMemtZBq47E4HAp7JpmUNORmvhVu+ecJNtod9fwFUiVPbScEczTEcBrKoNw9IRbVZQAhWWaiGhxciQfeF4ILWIiMlQicRwRCYC59rrxRrrpYZs2hRzDRG8jdtVaEkVP/uTX0oLPg5osFmh4BtIxQp+/dkf8clHz1HNF3Cwn8f28Rb8wEf3bC6sZ7tu4+DxLpSkLgaQRW+CSW8iO4VkECBfY9iyg+mEEKQqigdVrLHGYhBi8LaJJB/O4QbZbQOpAwvdDnBy6zZyDETWY3QGDKUYwpsE8IaKgJoa+wXk96pQdAOzQR+rZQBjTTVLDDUF2EYGKaOErb0jqDlqp6lE0TCYt3F9eYnITcNUdcxmExYeyObr8MdJtC/OYGQjFOsNNEpbyJeSmDgDhCsdhsqg4raArNLpIhZk5ysBxqs2HPUSW9Vt1I33EDiUiXlIaMwuNeBu5piv+mIwW4zIlR8A2hyLYIRUzkKvP0O/OcHd2w+BkgcnHEhICJ2N6RRBUZSPpbAaeWh+M0TOauD9H32ARAoYzS7J4JN8yYHzGhssEW4UZBN7MLGD2XwIxZxgrS2xWi5hBBnksodSQXEpwH2A70dQNjrK2S1kkjmxa0/GA5h2Er7ryu/Hg74QKjl+oTGF+Z10A/ICYTfGB5EwKboleWhzYcdD4qrZks89czmZ6MPqlPr70WQq9M+NEsj8fOd2XeSLrFw7103sH++i1bsEAsBUi3DmEeJghsZJHd2rsUQkWpUkcqYh0WdW2oYR3ey6wkQkYy7KHFlE8XtkVU9FFIMkeNhHBHoNfRgMXtFp9otlOV8t5YTvNGcH6fnY2q4jX8ogVUgB1MtzUbrZIAFF5uccq5IZw9xaUk95sYbLAOPhGPs7h7h7577sbxJJSzAMzONkoAPlh/Q8OIulzJi7hJwx5Lvfv1GsbDXE/cnlJi9LJvQkDBPfe+97qNVqElTx+eefSjX+r//NX0qYBsdJXJiyiie24Pk33+D08q3E+23oUmW4RCIh5qajg2McHB2gVt9CsVSWvQeRARyRcezjOEOkE6ageikbpi+j2+yhWKogWyjIn/2r//B/w3UIEtNlnMRicufwQGLmmEsg7k+GWnDRKRmkdHjqsmT2GQiuRKLl5+FMRRX18bx0OGbhXJyFw9xx8O//t3+PC0quo0i06QSw0ZA1Gg+RtqjK2YbyF//d03izmmLVTiAR5FA+yqNwJwPNpBphhfW1g0w2KbFridiGr4XYf3yCjF1F78U13NYI1xcXWPge3BUpa7w9OKPTUdzNwi5T+TDDfL6GlraF/0LdKHXD1LVmLFuCjy3Tx9ILUVB3kE2VEKgLUdIs/Q2m4VDkg6xKkxUVUdITTOio7WGxiFGs2qhtM6x4jc1MRzlVRtLQsdFokdaRVJMw82kM3QFUbmGdJbQwQLhcCNJgMp5j6aygagmsSaorNlC9v43y8b6MBgxXge6v0ex28Kv/4yOYtoGn/+QWbN3C5bMOZo6GUp26/RzS5SxSNVtMVHy4//i7b6DraZSyGqBNMLiYYb3YoLZVQLaeR6JKzkiE6Xkbk2sfg+YQu++lcfvBNvqvVAxnXdT20jIyqm0fi0HJ6TkYn7bx8rNPUK3voXGyKwz0zVKVh3U2HAhS2C4nEa3YnhowazaQo/5YQYVmKFNF57IHZxgjmyYDJUKrOcBe4w6SagWrzQSzRRe2WUWuGMMPeDAfoFrcloVcGC0x4/glWZBlK2WME6+Jt+2/x8oY46DxHmrGPUE0EM7keTMscAUnvIShlbAaFBE6Ed6cfYJAHcJZL3Bw6zZOX53JMnD7bh2RxQpTE99Rqcj0K0PaStvPwvYryGXLcuk0B5ROFvDu/V9iOmuhNfgcy3CGgEONdYh0uIuVk8XhvSo6ztfodp8jl0qh3jiBqaUlNrA3vZSItkyyhiTKOGgco9O+wng8FOMJrerRZo3m+Skuzl5Ly8sKmUu1jQR43FAGqeAgapV8DYYtZCwuuSI0Wx1ATwrEjOMZzs3ZdqfMrASIR+YKJ+/tS2UYLhQsVg6q+3kYNNKNBjBjC+2LCTrthcDJSkclQU6zHSztF0HNA2fijraAHjIyXIWWVOBPV2h+24Ua6UhmTJR3CtDSNxFxG14+gxkGrTn0NVUVJBGuhUdTzN94Bi7PRyiU8pKhW92qwc5lERsq7xfRSxPkxTN0LeHQgcQUcrMoyz3K/PwQVxfXeHj3EY4Oj6U653vIsRXVOdTnr9eRcPIZWEFcc7/TlPEVzUU8tKhYYeXPkcWLFy9FUkvO/85uQ1Qrs+EU/U4P9x/eE807l5dUDu00duX94WHrRxFev3iOr774TMaFPChpTrp3ch8ffvhzWdaSzMmLiMtJBr+Q1UOhhBZR+6IACV007QkiFXQD9aN9BCsfzz79DKNuF08eP5Sf/bJ5je+9/0P5GUajMbrdrnQd/DkoqaTEUlN0maPbVhLJpC7+EH79t18/l59z/+BAdPFMpuJFwEK3e93B7373O7x5+1os/9vbzHl2cHXFZ0oX2afyX/+LH8XpjCJOwOV8BTVMoXRYAnYZ16zg6tVQFk+VYgVq2sDRwyNUjSK+/KvPhB9SqBfRHrUQqiuswjU2tLsGG0xcR9J3ivmyhGSMnD6MKCHp1dgYsPSMqCXoBtnZKUDRHcSGjrff+IhiC439IoLIlfFLLqVjMlsgYKRZkRrMJQadAUw9jX5zilw1IzAou6TL2CWd2EW310I9l8DG03F1NsJ0OcP2iY3cFm3JmhxqZb0gYn/D8iQ3MQ8dg94I5+MOik/3sHXnPqCnRHGz7A6hrHU0m9e4uHyFg3uHUNcbkeHFCuWGOjJFGwarOUaGFSriQkVk4O3lNbqDK5QyEYKLEMf7tzHFDAkarGymsYdYdke4fjnGcm3g/o+Ylanj699cY3u7CrtiYEqOdGhCHUQ4evwQRgFw2i28+v0ZRkMX+w9qGA87EjycqWVx+0FB5FuTMVGdhPEXkCrmRKLHaiZpWlh6M5mlFrPbYupxN8yPLCOt1UR3zApqnYxw1n6NhnUXd/eeSIi1nUzL9zye9ZGwIpiJDLJ2EcvZHF++/B2u1x/DLut4sPNLZOI9aQmdoIWpfyFoZkvdR07bgjvy8fb1Gwzda8T2APmCDT2oYB2o8Mye8MTV2Ba5ILsBdzOVDNFK8gksJY9NOMVs0ZY585P7P4PnBJhOOnDDPkLLw1pzsXKmiFckAx6CSi9ndYG1uD9d6NYCSXMfulKDHpN3o8Kb0bGcwYP7dzGeDgX7yqR6Zr+y6j578xrd62up/DiLJiWQ40Me0twLBssV/NCXmXw9m8J86SJXKmIym2EwmgiXxfF8UX5YzANIabByJWQTTG8KZfSHjQmzlsAPP3yAl+efwVJsUVeFkQGdbkUmYJVononx5sVrbO8dSA4uYxBJDp0Px6iVijdyy2oR3tLDm29fyzjUymqobpGRYotahhU8cdSr5QpGoNGJBs2IaGBAQud4laOxFGZuiBmlfqErM2vKAJOZtIRTkFfDSpOSX2ZiUqDDQ5teCM5jBq0hxr0xfvLBT7G3dwA7ncaEgd4hJIwkVjQ50GlCcimdHo/FdMb/TbhWqVTArVu3MZ3PMBjehExfX1/i4vwSIZUvCJFMcM6dQT6fxmQyE9ntw8ePBHZFj8FmFaDdu8ZXX36KTvNKvBOstm07g5//4ud4+PgdzJ2FqI8SJl3IMb748rObaDjblhHa65ev8Pmnn8lCNpNKoVznSMhGNlsQUBoPV8bBsWpmIch8UXYu5+cXorbiZ+rRowfi6h6OJtJ1qLGC/f1dHN8+xt7+Dl6/fImvvn4mpqqDw2PxcFB40Gq2MOr1JcuWfHjuclgo8NwjAoHVPYmmyr/68Glc3y5hZ7ciji3Opv1ojdJ+GUYlkvk3MaZmxsTBvdtinT774xmWgw4a1Ru2gRf6CIwQqziQ6sQPAizXS4mUUzYsIjZQNQXuhEn1vsRv5UwLZqzK8srKWlBSLpZJDVo8Q0rJAh4B7yb6/TGi2MDGphyNJhlyuW2MZxOJvJLqJlAkYFbPxChkM5hPIlxft/DOvTu4vuhg1FtJXNTuvRwCzYWh26gWy2i/msIPZsgXbSwHKyheDDOfxdKc4c69PRw9uAvVMkVGtOhNkQ5tCYZerHqY6UvMmHakaEiZVXh08KXXMDSGOLDSiTDsjXD//gPY2RQum2fC2GjYFaniuose1lqM6t4REnYG3mKGUYeVYIzDfRN+FxheR3j0zh581cMVR0yXc6y7Pk5u34di60jkDXS61+hd9AS1UG5UsVhQQqrg9pMjMWiNr3wUs1U8/f73cN67xMJwka1mkIiBxXICZ+qKbJCVBpddulKChTxctykHU7SxcLTzGPXd25KicrMQouzOQZKz794Z9honyGfKGHQ6+Prbf8Bcv4ZaXKCUKeJk7zF8RsRN2vCXI4QLEzvl96AiI3ZmsnjavRZ88APexMnxXcRqiOv585tla0y1QIxyLY9V4CNnbWM3/wTFVBn9QQeLpYPbR3ewmK5EPicPW1rHbN3HPB7ACQZYOTEaxYdYzmmdXovDjiYbZzVDlOhJNZdJVOEMQyhBGo3qgVQ7rAQH/SHazSvks7Zopr9+9iV8dyntPFt3Il85P2YlyNETl2dkkaQlB1LFcDzBfOlLdb7wAjnY1zx8DQ15MyUmqcODA4nPK+SyYsDyFB93P9hHqpyQJZmpWMibaWgK7fGUhFqomCX0RViygb1aYxYGmPTmUGMTpVxRZuORGmGjbmTMGHkhAkoXtAAeuwMSWxGIeo3ub5qYvOUK08FcOiRKPilVzWQ3GA2nmDkbqEnidTkzV5DOFlCsVZErMWZNl/eG7kwefOwVODfmKIqLvZUboHnVQdpK4/3vfR/FAvdDCUkrEhUSrfkBl8ULOPOFqGE4XqGBjYERTOJhxco/q9nsQNNVMd68evUa52/PYZsJOIuZALkq1aLk6apqAif378mCMpOtCHaABc7nn/4Rzz7/RDoJLqozuawc2v/Ff/lnMhphZB7/Tu5+fvubj6T4eXj/vpAWmaBEOSVzRTliJRmSskkqofhsRBsyXiY37HSDI5Mkals7qFa3RBbNn5eogVq1KuMxXgBUBW3Vazi+dQspjss0A/P5VMBd48kUm+9Y57RSsbDgyOXy/EyKC75G7Fz45xIoJ27Wf/ff/+fxe+8+RJkQ+uEEp6z6rjqYTkOpsoyiBj0RobFbkRbl7NtzhAHfsCyKlg1ewj5W8CShm0xmH0smdc8dhGuqADwUqgxp82UuOGSyiKsgpdDaTwVMKGaJB+/fhp6lUSEJtxNgfBni4KiCl1ctKGkd1aMdzNoz9HtXOLxTFX06FxEk33EhSTpcMksYl4a1q0MzPQEHcbHDzmO58nD4sIJIX0ONLKyXAc5eDbBdKqNSMsV00W064vis7smdj3d//Ai5RkaUJPBVKKMNsFijP73CUB/DC9fI21kkg6JEYmXqlPCn5PuSvMllgFKhjFTWlrZ8MWVyjoFmuyUafLbo1e0dZGoVBPCx6JLE6OHevS0Mr8eoFg6xCscYLxdwRisML0ai56cu9uLyGmqGQdo5xMkk+nS8+UukdB9bR3lYOQvrXozeqxGqxS08ePIY37z4FutUhNrtKmybyFUX06kr+nJCyvrdKTLZkmRZKpTUeQrymX28++5PhTFDh14UkB+hIZ+vIDZW+PzZ3+HJ/T/BcuGJMe3t86/R96+hVufQrAmyqRwyqap04oETI584gh5SXVCQy5/JSXNnCmc1hW5spNJq9y/QXrzARmUkYgGxskahcoNlzZsH2Mndk2Ux5XOV8pYgJKhlppQrbXPRvQa0JcarFiabtli0Q8dCntF46SKcwRzOZCnV2wJfQ9E2WAyTEq1maQzviLC920C5WheM7fnpc7jzCeazKZY0xQinhrmRdAGGUIjVhSruQzJuqHzhAT9wpihQDsuwlN4IIdFmBouWEPm0iUqtgHq2jJzJ9pvfj410LYX0kYlYzaDdusLCG96wr00bOSsHhSocK4HRaROObiBVLMG56mE0X8Cd+VJYEIpH1YMoUJJESPtYL9fQElRK6dgklkiX0sJzWQUuEkQFBORxc7avYdxdYHA5QRyEODqugWaR0diD7zNblxVhhDVxDqaK7Vu7qG/VZbFLGSyXmlyOCrcn2txo8RkCvmTe7Qz7O3s4uX0b2XRZwsHHw5GMOugDICqBVWenN5b5PitjyiQpW+RymPx05s+yOOT/PxiOpUpnmDIr9tOXL1Gp5rC7ewDH8QSxQeORaWaRsG+clINuFx///d/BE5RtJM7Tw8Nj/Ms//1fQ9QQm0xtNea/fF9XN55/+g+CSecEzipF6cM7WB/2BPOMy57YszGeOTB84huLMOxS3ioZcsYKTu48E8bv2b6LnqrUSTCsh2I5+uy0/2/bOrkgp+ec1W5f45utnMnenGohFCw1FHE+5y7nksfIZZHXOhTLdvuJv0DQo/8v//G/iasVCJZ2WRJRZuMLQWeHVF1foOBPUHjJQ4VAWZ73zHkbtMay6ifEsgLXSUcuU0R50MQ84N9/A5kOikSFNUt1abrrGDpNoQnnjx04P4SLElBCoqYdiLScxcyfHx8ghIZmKjjtF62qKci2HVsdDWLPMmAAAEvZJREFUIqeIkF91bjTmsNaIQ4KRuBRaAfoG65WC5WKD8WCJUd9BLpvC0XEVqhFJQAP1trmahakzReSZmPRngs1UFxmUiynkdmJcdybYOFncv5PB5bWHpz9/gPrdgmykrSiNdc/FZroRvnEnbMHIAxk9i8HpHLodo36nAiQKUplYBpNy0sKMCFVXLNDkVvPBbbbbcB1q1pcS3lzcrUk1FZJ77qrYOU5jNO9DXedwcX4qyzZlAon4Y2v73pN38Pr5OaaeByOpoZgrIH+Ug1lMCpifDHkjDjA9czC9nOAXH/4TXFxd4/zlOZAysPdoT5KaVDuWlKVUKiHmrOnAl6QlXn7cwGeMAkrWFu7efV/UBlHAQAB+vQmXcrpqAr//+D/h9v4PxO1nG0l8+fuP0XOvUX+UwkrtCjyNnAnyXtR1FY38U+hhCrVyST4jov7wZ2J2grKWKqczauFt70uE6gLF3DY8f4FU4cZyTVnkSf196FECqpKEu6T5YyIuRSYHESTGh0BTQ7S7bxDaHuZeH8OBgyzBUuUjMSW1LruiKllpp0iYCtpn5KbXbgwfQYzt3W0JN6YZ6OztNzLH5gPEFlkkZKoqc3M6IylFY7W2cBeSE1rK5dEdjEQgsLtVwXatJuoEHgy8sNIpC3s7Ddw7ORTlCQ9Afn1/5iCzbeHwwR6+/uoN3OUExRrdyBBqoD8NMLp0kUulocjydY6VqDmAcWvEVcON8SrBVSXHHowpVKUl37Akp1c3dlHZM1HfLYsEkktr14kwm4Wo1Vi0GbKcvLxoSzRd1krjcKeMUW+OYEWESyzOz1XEan+NZMEUBniukBdjkCTnqMTnuogCate1GzNR0haFCDem1XIFlcIOkkZSoGGX100Zp+SLRTk4HYcmR0cUHhy3cCxKlC3NXNVKVUZcdOHygh+OpjIlGI4G+H9/9Stkc6Z0AVGkSTgL58+7e8ewsuwkkqLlf/viJbqtazjLKTbRGoVCCX/xF/+V5MJyDEL5p3RS6zV+97d/I5JKCucr5SK+R9NQuYLf/PY34vvghcPZOA9y6trFTAdVLna+Z/lSBQVBW+jS6RP8RQ/J3Jlg5S0ErUsA2FZjB5Vq/TsT1QZfPfsc7VbrJqycKijBB3B8GiGTIt/9Rk1FdZRL5VLSlAg95d/9238a7+zmYGgbgVR5uoZFsMHZq0tEWQ237h8jkypgMffRfNPG+csLNI4amE8myCZtccs1Ry14sU9TIAp2BmslQMjd43wpLi2dwC93Dc00YJUVBF4A1w+gZWzU97ZQTKWxW6wzeQpzv4Op24KzVKRt2qzSSJp0rG6Q8tOIwjVUO8KM6UlJHS5n0YWbOdLg2hUqG1vsRFhAoZ7A1qENKufGE0+Y30w2V9cW1uS2w0O/N5MZYeMgI3FZb76a4snJLvrtOR7+6X3c/v62HGJWbCOabuCNYrTfXOJi/grFO2lBDfevhyjsZ2ByC46iLGfjtQ9ntEYcbWDmQsSKjnQiB0ULRX5HzfukS+OHiiTRtFy+cqQ0m6GxncA61HD1ZiZ5p4qnYtl3sVitRaf/6N49PHtxiv5wIshWPhjUlB/cPUSpvoV1NsImEWDwqonNeI3H9x/j2y9eYDVaIpWzBXNsFjRkGylxA0aaD8uwMOp68J0Q08kSCvXAeRt1BisbDcl5bTDxKF/iOgx6ghmqA3z++cd4cvcXUkWStnj2+gXGwQWSdcK8HCxXY+jWBraZQ0l/gJ3M+0gbJcEnM6SYyx5BE3ARNW3DX88RaD5eX38FL5yhWtoWZYORZljCAFvZe3hn7+fiVBwMRlIRcsHH95DKgDQDr+0UlvOZ2PZLezm46GMyGyKZSiIZWsipVQQu5XDPkCgMxEw2HwXI2wUom6QsENMZS4qAi7NznL59Lu8p22bqj2nFZpW69ChNvNkZ0ey1Dnxslyool8p49vIlIiGNqtiuV7CzVYczGYovgCCq3f19rD3mZy7QbPWkzVdzCu796FgUEK3ONbKFDE9o0Y5bSVVgdKdfDqG4VKLYyOUYgE4vQIz1wkWkxGJk4UOuSZr8TSwgpXJkjOisbOHhB396GwmbmNmY7n+cvhhjMg+Rs7mfimDlTRhZRaSsw9YI1UxOuE391lDwtWfXbUEW5MqWSCZ5sSVMUzogCdIgMI+7gJhESEsgWkTM8rXjqIQSO16e5UJZgtPHkzk+/fwL8bQcHh4iZWcEncuRF6FZdG1yTHb69o3E1t2S8UQKo+FEZKxc5ra7Hfz+Nx9hOhvggx9+gHy+jJevXmAwGuDW7ftIFwpIp3PiMibmn67RVeDhunUpF92HH34oqUpcYnJZzaKgPxhg0O6IkubN25eYTkYiaXz69KksIS9O38qFyM8d9fNU6uTyZdhM3vLXqDe2YFq2fEaYVcrDmRcSLw7u+L79+pmkMHF8d3B0Cz/92c/EDbrZrPD1V19gNBjIIc4/n10n9fqERabtpBQG/Dv5XnMsY5hJFPIFKP/j//DP4wPezAhl5sOcvG/enOLZ62/w9BePUMpUMPNX4o4ctPvoXbZkmeH0Fsjns0JCXK7m0l6lNG7o13DTawmb4DKVOuXN0hP5V/2gAhoC+WHYPtyGnUnKm0aBZzqZxSSaQ/M3SGpr0a36Kwum2sCgewVv4kOd8xBYIV1OwJso6PRHCLKB5JqSP+NPlri66EHdpKAHSWy0SJQN/JBO50sZt1CS5Q4CAVItI0cO00l7hYLJMNgNvvniHHeP99AZzXHyvTt49xd3OVIUNnqCjPFlGp1XF/i2/UckDy1YVkE06UoK8BYKxm+niBh2UbThjG5MFKEx56uLeE3+tY58IymIXTtRxWy2hJ3TYZispDT48zGqRQuuo+H0eRvJQMFqwGzGicwvd8tFCYx+22xjMnWk1Z+5Czgu8ywt3DpuoHRQgrVXkJlpJpHG9dtzfP2HbyQNqpJLS8AFtfL77+wiymzgRwwksSVcY+0w/9VEQjMxDDtAPkLJ2kYxsYNCuiCv842Nn1C2M/jLNWrZE1TLdXmwO8NzDINz6ClqgemyvYavjGHzgdcbOKn/TNzHDJBgbinHLrPxAlYiBTulYjhtoe800Ry9hB8ukc/VANWDZocyUywm9nC38gPMh+4NE9pQBeRE5x4TXljFk5lB8wnHI/mSDQfX8NSlSGFJo2QqkqVU0eq0ECdnCCLuPgKErgJjU8RqHmDpzASixRn6+cWpjC0ot2HLzKqTv6cjkDNs4XPzoEKM77/7Hl68foWZ48jowzDNm7lpuSwHr0aLJP3PJB5qzIY04AUq2uMOqns57O5toXPeRaFRghM5UC0NtkXhIVEcKl4944JxxiKQ+zJYRBBkU2KcYTCGnTDlsmElTYMKvQsclXJsyIOKy+wf/uwhAqFeshpdoN9awFsBSYYwGKpkD+S36AGxZd4/uBqinK6KqobkUsePsWBwcdlGnGQyEQMrIqGtMrhDFJnsVRSSBmOx5Qu6mGk8JFCGIYw4gePdQyQN7iZ0DMczfPHll/JaUnlipyheWIl9v1HfEvMgD/SpkBHLuHvnDoYc16g6JpM53p6+kbzNZuscB3sHePTwCc7OTyWwolrbQagbsmhkAaAy0OW7QI1MPiuHcrFYRIYL5+gG48vqlxfTeDASCeN4PMAf//APmE7HyKYzePTwEba3t7BZr8X8xJZouVxha3tPijdG63HHwkuK3wPHMJJEZnGJmpcul2avyXAos/x8qST7lxffPsd43MdIHNWK6OrF/s9uSzj6DOSxkEwwTD0tlxnHT2yFeVEq//zn78Z39m6xEBAt8MLxcNXqYOAN8M/+s5/gk08/w8EP7iNdqsIfLtBrX8FzPDRftZE3M7ize4Q3r19izni1rIaVyOJoKb8JBubMTeGBncoitlSsE2s0TrYRqRpif43Q7UslETJtiAwQpCWQYqNRp14EJsyMfIXe3IceZWDkNQnf9QfMNZ1h6yEvnJEkhec0QpNueCFakISz9nH3nV1AmcFOWyLjIhHw7WcMrfCR3SFPOYHh5Rj1YkOqkudfnSFr2nDWIXaPdvG9X95HlKEpJoSxVJBbbwlj5tnl32GW2SCKNaS1UJgiy/EGKyaJJJJYLR3oYU7eCFfpwBfDiY7YNZDKAaVGCqu5iqP9PWy0BRa8EO2UBIMwTLvbdzB8u8Cmu4C7XIhs0dINLDwPD249wPXbK1x2eiLLi8MQEy6YmKpSYCC2iWwhhcKtCvSChU3iBiH8+tMLzC8HyCsJpHQD2cMUaveL8CJXSHqjzgKTyyVSsYX63h5GzgwLbYPYBkqZEvYqVWTsNBSC1kITX734A8q5HRw33pPvw0oDo1UH0/imPTZVAxO3i+HsGoZBiZaGRFhDTnsMbVOAHtO0Q3KlCivBz94CetJCd3aBf/jq/0Qqb6Fc3MI6Hsm8llFzqbiCg8wjzEdzXF5eYDwcipeBMjQ9kUC9voMgIvGuiXGzh2o6idT2Ggc/uIPrbh+9bpvCVFQzt7HwB9BtIpdpqnHhDGKYYQGraQjPmQnWoj8aY85UZVWTNpyGKs6bb9jeNIhwrhxS6oHjxh5FTWg2W8hZFmqVilxa1F3zISf9r1TI4cHJMRJahL43RURe0XQlQS8PHh8j8lRMJw5xShj417jz3jZsMw3FS2LcWuLLr94gXhPiFKBeSEFdxfBDFVR3Hu7U4XoLjKcLacEpf6Pm3TAtWWLLXJtaaHuJNVbY3dtDLq9iPvbhznXUGkVk8hnMZy6m8z4y5QTKjQoCN4Q38mD4Gl5x1Ddjx5mQcIxUNQcjqULRN5KVym3dbL4QLDYPzZt/6lKpsnoneXRDMcOKtNYctqs7UHldsUMcjfGHP/xBECB3aVpkLOSSl3pOgrCZYuYs6cgl28QWXT+5D1xm8sD9+JPP0etdCw7gYO9Q9P3tTgsPHz5FrlQVcB0XkWdv3koe6c7ePnYP9gXjQHMYXyvSPonHoHwynUmLE5W7k+Ggi9GwL8aybqcnLs07J/cECb2hgVLXUK7UYaXyGIym+Obrz6QzOjg6kqQjtne82Pis8vJh5/HOkycSt8fZPkNB6Ai/vrzCyxdf4fXrl+IloGKIznDik9lBgWE4eiRFGTk3crML9o7jsxWUP3m0H29t70pLUK6yGjLQ6V3ix3/6GF9+/EcYdg73P7iPyGQsHGE5LYTzEPqcwHYV1XwRr6/PsIhckWDxg8Kk+ZpliyRuPd5gsgrQONrCUpkjt5uVZeByRBVMBGZdsLIr2GVo+kbCGTIJkvMCZLMVaFeBpI+8PLtCUi1Cz+lA2sPwfIFEMo3GSRZGLsJwPMJ6EiFJm25FRf98guUGaNy1YVsKTG7nGTc1DvHl346hBhr2HmfEsGKsbWCtCe98OicnPIuxN4WuJfH0nz4SWSTnh6vNCrlFHkf1QzxrfY5X3TfwVh5Kpo5Bf46lskZSo+wtidV4g2Imix8/OcFfffYRFNOWQ3W9SSDDQze1wXH6FrpxC0bSwwoE8RjI2IrgXFWbl0EecaBL9qSzHCMkXnbsYStVx5tnb+DNGRQRQolvksytdEq0w9tbNamsGJaYuVuDWtdhGjSX6AicNUbfXEMdrYWpkz5mSneIlJqV+WZRreDyrIu16qNQyuKqPUKywsWwgtDboMAEl/06fH+G08sOyuo+Kuk9MVmo6QBrYyIsd6o4VFDaOMRo9haaHkJPqsix7Q32kFfehckHPqS5gpVYEW9ev5JF0Z2HJ/jizX/kfy3GkmW4hBe7MnrJRLuoJe7i9MU5nj/7VHwNBKSdHG6huLWDzsjD5fkFxv0u/vTdB/jB+0fyef5mM4dvsD315JAhyG3cn6FQsLD0ScBLYnIVY3pGvnsWZ2evkTZ19CZUeJCiyUrr5vW+SZQhJIkqjhhBHONOhbb/NM7b45vQY8sUlyn3L1RfzH0XVgypwB2GPsQxivUMkAR6V5y9Gnj30S1cnzcli3cVBNh7WoRZUZBYp2D4CVxdjXB63sVmo6CQtmAnNKRt6rg32N3dxtMnD3DVusZHv/0EMWhN92UpyrSxfDUv2GAtacKygaS6QOfUFWmhkddFdjpqT7GYdwHNQuNW/oY0yDyDKJa2v/lqgHSYwusXLYzmN3uhbDmPQiWFUt3C1kFJEonGfQfeLBTYFWfGvPy4sCNCmBcvl6E8qVxEqGdryCfyIHCmWqpIMEV7OJERDWfjo+FQlEtMHOLBx1EGVSCBR45KXrIPqB1fuEu5CH3Xweef/w5bW4diw28136BS2sLerX38zd98JIomGnqef/0tHj95gjv3TkQ6+ebVa/iuh88/+aP8/p/92Z+hWK3BW63RaV3iN3/9a7RbTbz7zhNs1aq4ujyXJfejJz/Gwhvh/O0Zjg4OkSuU8bd/91u8ev61dBuZdBoPHz3C9s42lDDGg7v34FHiyfQqwxDTFi/Z/e+MRdx/9Hot/PrX/w9ev3ojQgRKOLlbSCdprvNF1aIyx4BdAfX5S08ULmS8/H+VKpIs7SIrVQAAAABJRU5ErkJggg=="/>
          <p:cNvSpPr>
            <a:spLocks noChangeAspect="1" noChangeArrowheads="1"/>
          </p:cNvSpPr>
          <p:nvPr/>
        </p:nvSpPr>
        <p:spPr bwMode="auto">
          <a:xfrm>
            <a:off x="155575" y="-960438"/>
            <a:ext cx="35433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8D7692-8232-44BE-A0B6-8E6066C43654}"/>
              </a:ext>
            </a:extLst>
          </p:cNvPr>
          <p:cNvSpPr txBox="1"/>
          <p:nvPr/>
        </p:nvSpPr>
        <p:spPr>
          <a:xfrm>
            <a:off x="2517422" y="707199"/>
            <a:ext cx="5692203" cy="489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xmlns="" id="{5699D00F-763A-4A7D-AA45-028BAE034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4711" y="625386"/>
            <a:ext cx="9200445" cy="508000"/>
          </a:xfrm>
        </p:spPr>
        <p:txBody>
          <a:bodyPr>
            <a:noAutofit/>
          </a:bodyPr>
          <a:lstStyle/>
          <a:p>
            <a:pPr algn="ctr"/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Висаджено  20 дерев та 42 </a:t>
            </a:r>
            <a:r>
              <a:rPr lang="uk-UA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кущі</a:t>
            </a:r>
            <a:endParaRPr lang="uk-UA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4F6892E-52F0-4396-8054-175A84E332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r="10928" b="32900"/>
          <a:stretch/>
        </p:blipFill>
        <p:spPr>
          <a:xfrm>
            <a:off x="248356" y="1278435"/>
            <a:ext cx="3960988" cy="54497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B6B665C-D7F9-4E98-9C60-17A52F6CC3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4" b="2471"/>
          <a:stretch/>
        </p:blipFill>
        <p:spPr>
          <a:xfrm>
            <a:off x="4352000" y="1278435"/>
            <a:ext cx="3857625" cy="54497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16A20EA-9089-4F91-A042-AAEBAC8F6C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9" b="44362"/>
          <a:stretch/>
        </p:blipFill>
        <p:spPr>
          <a:xfrm>
            <a:off x="8352281" y="1278435"/>
            <a:ext cx="3462226" cy="5449743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71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00144" y="630936"/>
            <a:ext cx="7799832" cy="1636776"/>
          </a:xfrm>
          <a:solidFill>
            <a:srgbClr val="CCFF99">
              <a:alpha val="50196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Коштом міського фонду охорони навколишнього природного середовища, на територіях загального користування висаджено 150 дерев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24528" y="3009266"/>
            <a:ext cx="2359152" cy="1500187"/>
          </a:xfrm>
        </p:spPr>
        <p:txBody>
          <a:bodyPr>
            <a:normAutofit fontScale="70000" lnSpcReduction="20000"/>
          </a:bodyPr>
          <a:lstStyle/>
          <a:p>
            <a:r>
              <a:rPr lang="uk-UA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Ювілейний:</a:t>
            </a:r>
          </a:p>
          <a:p>
            <a:pPr algn="ctr"/>
            <a:r>
              <a:rPr lang="uk-UA" sz="2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Береза - 20 од.</a:t>
            </a:r>
          </a:p>
          <a:p>
            <a:pPr algn="ctr"/>
            <a:r>
              <a:rPr lang="uk-UA" sz="2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Горобина – 30 од.</a:t>
            </a:r>
          </a:p>
          <a:p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- </a:t>
            </a:r>
            <a:endParaRPr lang="ru-RU" dirty="0"/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6708648" y="3091562"/>
            <a:ext cx="2791968" cy="19833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Інгулецький: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Горобина – 25 од.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Клен – 22 од.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Береза - 8 од.</a:t>
            </a:r>
          </a:p>
          <a:p>
            <a:pPr algn="ctr"/>
            <a:endParaRPr lang="uk-UA" sz="3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- </a:t>
            </a:r>
            <a:endParaRPr lang="ru-RU" dirty="0"/>
          </a:p>
        </p:txBody>
      </p:sp>
      <p:sp>
        <p:nvSpPr>
          <p:cNvPr id="8" name="Текст 5"/>
          <p:cNvSpPr txBox="1">
            <a:spLocks/>
          </p:cNvSpPr>
          <p:nvPr/>
        </p:nvSpPr>
        <p:spPr>
          <a:xfrm>
            <a:off x="9500616" y="3091562"/>
            <a:ext cx="2499360" cy="16175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Юнацький: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Береза - 20 од.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Горобина – 25 од.</a:t>
            </a:r>
          </a:p>
          <a:p>
            <a:pPr algn="ctr"/>
            <a:r>
              <a:rPr lang="uk-UA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Липа – 5 од.</a:t>
            </a:r>
          </a:p>
          <a:p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-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33" t="2062" r="6756" b="-2062"/>
          <a:stretch/>
        </p:blipFill>
        <p:spPr>
          <a:xfrm>
            <a:off x="3883059" y="4315969"/>
            <a:ext cx="2623846" cy="2542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39" y="4567069"/>
            <a:ext cx="1690122" cy="21226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73" y="4359284"/>
            <a:ext cx="1983365" cy="24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9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424" y="804166"/>
            <a:ext cx="8796528" cy="72288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Парку Ювілейний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21201"/>
          <a:stretch/>
        </p:blipFill>
        <p:spPr>
          <a:xfrm>
            <a:off x="6095998" y="1572768"/>
            <a:ext cx="5452873" cy="518464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" b="21866"/>
          <a:stretch/>
        </p:blipFill>
        <p:spPr>
          <a:xfrm>
            <a:off x="305562" y="1572768"/>
            <a:ext cx="5143500" cy="518464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977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877318"/>
            <a:ext cx="8796528" cy="722881"/>
          </a:xfrm>
        </p:spPr>
        <p:txBody>
          <a:bodyPr>
            <a:normAutofit/>
          </a:bodyPr>
          <a:lstStyle/>
          <a:p>
            <a:pPr algn="ctr"/>
            <a:r>
              <a:rPr lang="uk-UA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Парку Юнацький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3"/>
          <a:stretch/>
        </p:blipFill>
        <p:spPr>
          <a:xfrm>
            <a:off x="492442" y="1506412"/>
            <a:ext cx="4774502" cy="525100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0667"/>
          <a:stretch/>
        </p:blipFill>
        <p:spPr>
          <a:xfrm>
            <a:off x="6291071" y="1506413"/>
            <a:ext cx="4736593" cy="5251004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4471416" y="6108192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072384" y="5378958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1645920" y="5865876"/>
            <a:ext cx="502920" cy="4983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6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" b="34933"/>
          <a:stretch/>
        </p:blipFill>
        <p:spPr>
          <a:xfrm>
            <a:off x="403699" y="1490472"/>
            <a:ext cx="4698653" cy="5193792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12" y="612142"/>
            <a:ext cx="8796528" cy="722881"/>
          </a:xfrm>
        </p:spPr>
        <p:txBody>
          <a:bodyPr>
            <a:normAutofit/>
          </a:bodyPr>
          <a:lstStyle/>
          <a:p>
            <a:pPr algn="ctr"/>
            <a:r>
              <a:rPr lang="uk-UA" sz="2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Озеленення території Парку Інгулецький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9231058" y="1886712"/>
            <a:ext cx="1116235" cy="29748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" b="22534"/>
          <a:stretch/>
        </p:blipFill>
        <p:spPr>
          <a:xfrm>
            <a:off x="6656832" y="1453896"/>
            <a:ext cx="4443984" cy="5230368"/>
          </a:xfrm>
          <a:prstGeom prst="rect">
            <a:avLst/>
          </a:prstGeom>
          <a:ln w="38100" cap="sq">
            <a:solidFill>
              <a:srgbClr val="33CC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8275320" y="5109972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7940040" y="4814316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549896" y="4534662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7353300" y="4328922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7165848" y="4123182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4282440" y="5507736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4169664" y="5001768"/>
            <a:ext cx="393192" cy="3977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2130551" y="5212080"/>
            <a:ext cx="412161" cy="5074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2959608" y="4842510"/>
            <a:ext cx="332232" cy="3695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48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0B8BA85F-3A50-4E87-B6C3-F06E9CD1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866" y="2551289"/>
            <a:ext cx="8094134" cy="1433689"/>
          </a:xfrm>
        </p:spPr>
        <p:txBody>
          <a:bodyPr>
            <a:noAutofit/>
          </a:bodyPr>
          <a:lstStyle/>
          <a:p>
            <a:pPr algn="ctr"/>
            <a:r>
              <a:rPr lang="uk-UA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 з озеленення тривають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3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2216</TotalTime>
  <Words>298</Words>
  <Application>Microsoft Office PowerPoint</Application>
  <PresentationFormat>Произвольный</PresentationFormat>
  <Paragraphs>64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Виконання заходів  з озеленення у 2022 році у рамках реалізації Міської екологічної програми  (станом на 01.05.2022)</vt:lpstr>
      <vt:lpstr>У рамках реалізації заходів Міської екологічної програми на території міста висаджено понад 1 100 зелених насаджень, з них:</vt:lpstr>
      <vt:lpstr>ПРАТ «інгулецький гірничо-збагачувальний комбінат»</vt:lpstr>
      <vt:lpstr>ПРАТ «інгулецький гірничо-збагачувальний комбінат»</vt:lpstr>
      <vt:lpstr>ПРАТ «інгулецький гірничо-збагачувальний комбінат»</vt:lpstr>
      <vt:lpstr>ПРАТ «інгулецький гірничо-збагачувальний комбінат»</vt:lpstr>
      <vt:lpstr>АТ «Кривбасзалізрудком»</vt:lpstr>
      <vt:lpstr>АТ «Кривбасзалізрудком»</vt:lpstr>
      <vt:lpstr>АТ «Кривбасзалізрудком»</vt:lpstr>
      <vt:lpstr>АТ «Кривбасзалізрудком»</vt:lpstr>
      <vt:lpstr>АТ «Кривбасзалізрудком»</vt:lpstr>
      <vt:lpstr>ТОВ «Рудомайн»</vt:lpstr>
      <vt:lpstr>ТОВ «Рудомайн»</vt:lpstr>
      <vt:lpstr>ТОВ «Рудомайн»</vt:lpstr>
      <vt:lpstr>ТОВ «Рудомайн»</vt:lpstr>
      <vt:lpstr>КП «Кривбасводоканал»</vt:lpstr>
      <vt:lpstr>Коштом міського фонду охорони навколишнього природного середовища, на територіях загального користування висаджено 150 дерев</vt:lpstr>
      <vt:lpstr>Озеленення території Парку Ювілейний </vt:lpstr>
      <vt:lpstr>Озеленення території Парку Юнацький</vt:lpstr>
      <vt:lpstr>Озеленення території Парку Інгулецький</vt:lpstr>
      <vt:lpstr>Роботи з озеленення тривають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Виконання заходів з озеленення територій промислових підприємств 2020-2021 рік</dc:title>
  <dc:creator>ecology408a</dc:creator>
  <cp:lastModifiedBy>ecology408e</cp:lastModifiedBy>
  <cp:revision>205</cp:revision>
  <dcterms:created xsi:type="dcterms:W3CDTF">2021-08-02T09:08:56Z</dcterms:created>
  <dcterms:modified xsi:type="dcterms:W3CDTF">2022-06-09T12:35:49Z</dcterms:modified>
</cp:coreProperties>
</file>